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57" r:id="rId9"/>
    <p:sldId id="258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412876-943A-4B2F-8FE7-5F53C04F695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DE7B4E-D5C9-4897-B1A6-AEE5215EEB3D}">
      <dgm:prSet/>
      <dgm:spPr/>
      <dgm:t>
        <a:bodyPr/>
        <a:lstStyle/>
        <a:p>
          <a:pPr rtl="0"/>
          <a:r>
            <a:rPr lang="ru-RU" i="1" dirty="0" smtClean="0"/>
            <a:t>Взаимопомощь и доверие</a:t>
          </a:r>
          <a:endParaRPr lang="en-US" i="1" dirty="0"/>
        </a:p>
      </dgm:t>
    </dgm:pt>
    <dgm:pt modelId="{8645178B-06C4-45B6-8E88-7827D0278A43}" type="parTrans" cxnId="{64952B0C-110B-4390-8CCD-218F9AF77BF5}">
      <dgm:prSet/>
      <dgm:spPr/>
      <dgm:t>
        <a:bodyPr/>
        <a:lstStyle/>
        <a:p>
          <a:endParaRPr lang="ru-RU"/>
        </a:p>
      </dgm:t>
    </dgm:pt>
    <dgm:pt modelId="{298006B1-10AE-48C1-BEE4-14892109705F}" type="sibTrans" cxnId="{64952B0C-110B-4390-8CCD-218F9AF77BF5}">
      <dgm:prSet/>
      <dgm:spPr/>
      <dgm:t>
        <a:bodyPr/>
        <a:lstStyle/>
        <a:p>
          <a:endParaRPr lang="ru-RU"/>
        </a:p>
      </dgm:t>
    </dgm:pt>
    <dgm:pt modelId="{58385B0E-6219-4781-956E-3B0C4FD5A2C8}">
      <dgm:prSet/>
      <dgm:spPr/>
      <dgm:t>
        <a:bodyPr/>
        <a:lstStyle/>
        <a:p>
          <a:pPr rtl="0"/>
          <a:r>
            <a:rPr lang="ru-RU" i="1" dirty="0" smtClean="0"/>
            <a:t>Стремление к развитию.</a:t>
          </a:r>
          <a:endParaRPr lang="en-US" i="1" dirty="0"/>
        </a:p>
      </dgm:t>
    </dgm:pt>
    <dgm:pt modelId="{F807B0B7-EE49-4D28-8EB0-3BB537A33EC6}" type="parTrans" cxnId="{1B6DC6C9-EE08-420B-8B3B-6414EB968ACA}">
      <dgm:prSet/>
      <dgm:spPr/>
      <dgm:t>
        <a:bodyPr/>
        <a:lstStyle/>
        <a:p>
          <a:endParaRPr lang="ru-RU"/>
        </a:p>
      </dgm:t>
    </dgm:pt>
    <dgm:pt modelId="{F1544EBC-A186-4376-A92E-B92749B70400}" type="sibTrans" cxnId="{1B6DC6C9-EE08-420B-8B3B-6414EB968ACA}">
      <dgm:prSet/>
      <dgm:spPr/>
      <dgm:t>
        <a:bodyPr/>
        <a:lstStyle/>
        <a:p>
          <a:endParaRPr lang="ru-RU"/>
        </a:p>
      </dgm:t>
    </dgm:pt>
    <dgm:pt modelId="{8479278C-A011-4246-97DC-E59CE407EEAD}">
      <dgm:prSet/>
      <dgm:spPr/>
      <dgm:t>
        <a:bodyPr/>
        <a:lstStyle/>
        <a:p>
          <a:pPr rtl="0"/>
          <a:r>
            <a:rPr lang="ru-RU" i="1" dirty="0" smtClean="0"/>
            <a:t>Равноправие всех учащихся.</a:t>
          </a:r>
          <a:endParaRPr lang="en-US" i="1" dirty="0"/>
        </a:p>
      </dgm:t>
    </dgm:pt>
    <dgm:pt modelId="{9DA942C1-3B5F-4B93-9009-13187DBC5D54}" type="parTrans" cxnId="{7D38418E-5BF0-49F8-B446-2D3160CE3C2D}">
      <dgm:prSet/>
      <dgm:spPr/>
      <dgm:t>
        <a:bodyPr/>
        <a:lstStyle/>
        <a:p>
          <a:endParaRPr lang="ru-RU"/>
        </a:p>
      </dgm:t>
    </dgm:pt>
    <dgm:pt modelId="{6A9AE020-95EA-48BB-948B-AAB95CCBAAC4}" type="sibTrans" cxnId="{7D38418E-5BF0-49F8-B446-2D3160CE3C2D}">
      <dgm:prSet/>
      <dgm:spPr/>
      <dgm:t>
        <a:bodyPr/>
        <a:lstStyle/>
        <a:p>
          <a:endParaRPr lang="ru-RU"/>
        </a:p>
      </dgm:t>
    </dgm:pt>
    <dgm:pt modelId="{0667785D-849F-4CED-8857-DA2967429EA0}">
      <dgm:prSet/>
      <dgm:spPr/>
      <dgm:t>
        <a:bodyPr/>
        <a:lstStyle/>
        <a:p>
          <a:pPr rtl="0"/>
          <a:r>
            <a:rPr lang="ru-RU" i="1" dirty="0" smtClean="0"/>
            <a:t>Коллегиальность принятия решений.</a:t>
          </a:r>
          <a:endParaRPr lang="en-US" i="1" dirty="0"/>
        </a:p>
      </dgm:t>
    </dgm:pt>
    <dgm:pt modelId="{F7BD8435-A232-473D-80C3-2C108DBFFD97}" type="parTrans" cxnId="{99A76C8A-557F-455C-89FA-9BFE88B8029F}">
      <dgm:prSet/>
      <dgm:spPr/>
      <dgm:t>
        <a:bodyPr/>
        <a:lstStyle/>
        <a:p>
          <a:endParaRPr lang="ru-RU"/>
        </a:p>
      </dgm:t>
    </dgm:pt>
    <dgm:pt modelId="{711F863B-EC6F-4C6D-A425-6552F6A89951}" type="sibTrans" cxnId="{99A76C8A-557F-455C-89FA-9BFE88B8029F}">
      <dgm:prSet/>
      <dgm:spPr/>
      <dgm:t>
        <a:bodyPr/>
        <a:lstStyle/>
        <a:p>
          <a:endParaRPr lang="ru-RU"/>
        </a:p>
      </dgm:t>
    </dgm:pt>
    <dgm:pt modelId="{3781C59B-676F-4188-B2C8-309C70C17FA7}">
      <dgm:prSet/>
      <dgm:spPr/>
      <dgm:t>
        <a:bodyPr/>
        <a:lstStyle/>
        <a:p>
          <a:pPr rtl="0"/>
          <a:r>
            <a:rPr lang="ru-RU" i="1" dirty="0" smtClean="0"/>
            <a:t>Приоритетность прав и интересов учащихся.</a:t>
          </a:r>
          <a:endParaRPr lang="en-US" i="1" dirty="0"/>
        </a:p>
      </dgm:t>
    </dgm:pt>
    <dgm:pt modelId="{0F0DCB79-5346-40D3-8120-85C615704480}" type="parTrans" cxnId="{4A16F6A2-C4A5-4BFF-88AD-063A0E8FF290}">
      <dgm:prSet/>
      <dgm:spPr/>
      <dgm:t>
        <a:bodyPr/>
        <a:lstStyle/>
        <a:p>
          <a:endParaRPr lang="ru-RU"/>
        </a:p>
      </dgm:t>
    </dgm:pt>
    <dgm:pt modelId="{6C5CDBCC-8DBC-444C-B5C6-1639380E6D47}" type="sibTrans" cxnId="{4A16F6A2-C4A5-4BFF-88AD-063A0E8FF290}">
      <dgm:prSet/>
      <dgm:spPr/>
      <dgm:t>
        <a:bodyPr/>
        <a:lstStyle/>
        <a:p>
          <a:endParaRPr lang="ru-RU"/>
        </a:p>
      </dgm:t>
    </dgm:pt>
    <dgm:pt modelId="{9C6C24FE-07B5-48B2-A9B5-CA6D0E5A80C1}">
      <dgm:prSet/>
      <dgm:spPr/>
      <dgm:t>
        <a:bodyPr/>
        <a:lstStyle/>
        <a:p>
          <a:pPr rtl="0"/>
          <a:r>
            <a:rPr lang="ru-RU" i="1" dirty="0" smtClean="0"/>
            <a:t>Гуманность по отношению к каждой отдельной личности.</a:t>
          </a:r>
          <a:endParaRPr lang="ru-RU" dirty="0"/>
        </a:p>
      </dgm:t>
    </dgm:pt>
    <dgm:pt modelId="{43DFD81A-C850-47C7-A52D-A3C888666F6B}" type="parTrans" cxnId="{8D5B6AB0-7DB4-4AA8-9408-B624C61D5B67}">
      <dgm:prSet/>
      <dgm:spPr/>
      <dgm:t>
        <a:bodyPr/>
        <a:lstStyle/>
        <a:p>
          <a:endParaRPr lang="ru-RU"/>
        </a:p>
      </dgm:t>
    </dgm:pt>
    <dgm:pt modelId="{92D320DB-2345-4D96-89BA-BBD71F9C4706}" type="sibTrans" cxnId="{8D5B6AB0-7DB4-4AA8-9408-B624C61D5B67}">
      <dgm:prSet/>
      <dgm:spPr/>
      <dgm:t>
        <a:bodyPr/>
        <a:lstStyle/>
        <a:p>
          <a:endParaRPr lang="ru-RU"/>
        </a:p>
      </dgm:t>
    </dgm:pt>
    <dgm:pt modelId="{50C988C2-E5D2-4C4F-B268-8A557A96A976}">
      <dgm:prSet/>
      <dgm:spPr/>
      <dgm:t>
        <a:bodyPr/>
        <a:lstStyle/>
        <a:p>
          <a:pPr rtl="0"/>
          <a:endParaRPr lang="ru-RU" dirty="0"/>
        </a:p>
      </dgm:t>
    </dgm:pt>
    <dgm:pt modelId="{A1F40DCC-43CC-4DD9-93DF-B255F4192C36}" type="parTrans" cxnId="{27172A44-2831-484D-8330-47477A9D46B8}">
      <dgm:prSet/>
      <dgm:spPr/>
      <dgm:t>
        <a:bodyPr/>
        <a:lstStyle/>
        <a:p>
          <a:endParaRPr lang="ru-RU"/>
        </a:p>
      </dgm:t>
    </dgm:pt>
    <dgm:pt modelId="{8F85709E-79B2-4FF6-B0EA-DF106A90F851}" type="sibTrans" cxnId="{27172A44-2831-484D-8330-47477A9D46B8}">
      <dgm:prSet/>
      <dgm:spPr/>
      <dgm:t>
        <a:bodyPr/>
        <a:lstStyle/>
        <a:p>
          <a:endParaRPr lang="ru-RU"/>
        </a:p>
      </dgm:t>
    </dgm:pt>
    <dgm:pt modelId="{248E56DF-48B2-48EF-9C46-CFAEA9688318}" type="pres">
      <dgm:prSet presAssocID="{B0412876-943A-4B2F-8FE7-5F53C04F695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AEE938-7A1A-4E26-B1C2-05C25EBE9AAF}" type="pres">
      <dgm:prSet presAssocID="{83DE7B4E-D5C9-4897-B1A6-AEE5215EEB3D}" presName="circ1" presStyleLbl="vennNode1" presStyleIdx="0" presStyleCnt="7"/>
      <dgm:spPr/>
    </dgm:pt>
    <dgm:pt modelId="{1156BB88-4FB7-4F80-A7E8-978E9A872C77}" type="pres">
      <dgm:prSet presAssocID="{83DE7B4E-D5C9-4897-B1A6-AEE5215EEB3D}" presName="circ1Tx" presStyleLbl="revTx" presStyleIdx="0" presStyleCnt="0" custScaleX="123974" custScaleY="1648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5510C-B4D3-4AC5-9B73-56C8C9293E4F}" type="pres">
      <dgm:prSet presAssocID="{58385B0E-6219-4781-956E-3B0C4FD5A2C8}" presName="circ2" presStyleLbl="vennNode1" presStyleIdx="1" presStyleCnt="7"/>
      <dgm:spPr/>
    </dgm:pt>
    <dgm:pt modelId="{148802B3-94FD-468A-8969-44A11B539F0D}" type="pres">
      <dgm:prSet presAssocID="{58385B0E-6219-4781-956E-3B0C4FD5A2C8}" presName="circ2Tx" presStyleLbl="revTx" presStyleIdx="0" presStyleCnt="0" custScaleX="159114" custScaleY="1491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8474F-60F6-4728-A05F-A561C1DAC330}" type="pres">
      <dgm:prSet presAssocID="{8479278C-A011-4246-97DC-E59CE407EEAD}" presName="circ3" presStyleLbl="vennNode1" presStyleIdx="2" presStyleCnt="7"/>
      <dgm:spPr/>
    </dgm:pt>
    <dgm:pt modelId="{DA850EF3-073C-49BF-9828-7D7B671B4633}" type="pres">
      <dgm:prSet presAssocID="{8479278C-A011-4246-97DC-E59CE407EEAD}" presName="circ3Tx" presStyleLbl="revTx" presStyleIdx="0" presStyleCnt="0" custScaleX="166881" custScaleY="105276" custLinFactNeighborX="17701" custLinFactNeighborY="1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0FFF2-653E-49C3-809A-4ACE261EF393}" type="pres">
      <dgm:prSet presAssocID="{0667785D-849F-4CED-8857-DA2967429EA0}" presName="circ4" presStyleLbl="vennNode1" presStyleIdx="3" presStyleCnt="7"/>
      <dgm:spPr/>
    </dgm:pt>
    <dgm:pt modelId="{803D864D-47ED-4E59-A415-EFD669A8200A}" type="pres">
      <dgm:prSet presAssocID="{0667785D-849F-4CED-8857-DA2967429EA0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61388E-F505-4FE1-A345-E23F9075C1AF}" type="pres">
      <dgm:prSet presAssocID="{3781C59B-676F-4188-B2C8-309C70C17FA7}" presName="circ5" presStyleLbl="vennNode1" presStyleIdx="4" presStyleCnt="7"/>
      <dgm:spPr/>
    </dgm:pt>
    <dgm:pt modelId="{6BC71557-2F0C-4E4E-89E0-E17AA6F208D8}" type="pres">
      <dgm:prSet presAssocID="{3781C59B-676F-4188-B2C8-309C70C17FA7}" presName="circ5Tx" presStyleLbl="revTx" presStyleIdx="0" presStyleCnt="0" custScaleX="127236" custScaleY="1330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2A5F5-A33A-4D03-94AE-6DF37BAD4216}" type="pres">
      <dgm:prSet presAssocID="{9C6C24FE-07B5-48B2-A9B5-CA6D0E5A80C1}" presName="circ6" presStyleLbl="vennNode1" presStyleIdx="5" presStyleCnt="7"/>
      <dgm:spPr/>
    </dgm:pt>
    <dgm:pt modelId="{9231E3D5-BFD4-4648-BB03-7C557CB8B714}" type="pres">
      <dgm:prSet presAssocID="{9C6C24FE-07B5-48B2-A9B5-CA6D0E5A80C1}" presName="circ6Tx" presStyleLbl="revTx" presStyleIdx="0" presStyleCnt="0" custScaleX="173538" custScaleY="144457" custLinFactNeighborX="-25513" custLinFactNeighborY="-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1AA45F-4476-45E4-954E-E0E241464BC3}" type="pres">
      <dgm:prSet presAssocID="{50C988C2-E5D2-4C4F-B268-8A557A96A976}" presName="circ7" presStyleLbl="vennNode1" presStyleIdx="6" presStyleCnt="7"/>
      <dgm:spPr/>
    </dgm:pt>
    <dgm:pt modelId="{32456534-0A42-4939-9800-5814D0562519}" type="pres">
      <dgm:prSet presAssocID="{50C988C2-E5D2-4C4F-B268-8A557A96A976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8F44E4-7620-4AEB-A67A-98456671A42F}" type="presOf" srcId="{8479278C-A011-4246-97DC-E59CE407EEAD}" destId="{DA850EF3-073C-49BF-9828-7D7B671B4633}" srcOrd="0" destOrd="0" presId="urn:microsoft.com/office/officeart/2005/8/layout/venn1"/>
    <dgm:cxn modelId="{8D5B6AB0-7DB4-4AA8-9408-B624C61D5B67}" srcId="{B0412876-943A-4B2F-8FE7-5F53C04F6951}" destId="{9C6C24FE-07B5-48B2-A9B5-CA6D0E5A80C1}" srcOrd="5" destOrd="0" parTransId="{43DFD81A-C850-47C7-A52D-A3C888666F6B}" sibTransId="{92D320DB-2345-4D96-89BA-BBD71F9C4706}"/>
    <dgm:cxn modelId="{C9BDBF5A-DB6D-44CD-87BE-B5A970000346}" type="presOf" srcId="{0667785D-849F-4CED-8857-DA2967429EA0}" destId="{803D864D-47ED-4E59-A415-EFD669A8200A}" srcOrd="0" destOrd="0" presId="urn:microsoft.com/office/officeart/2005/8/layout/venn1"/>
    <dgm:cxn modelId="{27172A44-2831-484D-8330-47477A9D46B8}" srcId="{B0412876-943A-4B2F-8FE7-5F53C04F6951}" destId="{50C988C2-E5D2-4C4F-B268-8A557A96A976}" srcOrd="6" destOrd="0" parTransId="{A1F40DCC-43CC-4DD9-93DF-B255F4192C36}" sibTransId="{8F85709E-79B2-4FF6-B0EA-DF106A90F851}"/>
    <dgm:cxn modelId="{64952B0C-110B-4390-8CCD-218F9AF77BF5}" srcId="{B0412876-943A-4B2F-8FE7-5F53C04F6951}" destId="{83DE7B4E-D5C9-4897-B1A6-AEE5215EEB3D}" srcOrd="0" destOrd="0" parTransId="{8645178B-06C4-45B6-8E88-7827D0278A43}" sibTransId="{298006B1-10AE-48C1-BEE4-14892109705F}"/>
    <dgm:cxn modelId="{49CDED7B-77B4-4D72-97E6-527F917C3BF4}" type="presOf" srcId="{B0412876-943A-4B2F-8FE7-5F53C04F6951}" destId="{248E56DF-48B2-48EF-9C46-CFAEA9688318}" srcOrd="0" destOrd="0" presId="urn:microsoft.com/office/officeart/2005/8/layout/venn1"/>
    <dgm:cxn modelId="{4A16F6A2-C4A5-4BFF-88AD-063A0E8FF290}" srcId="{B0412876-943A-4B2F-8FE7-5F53C04F6951}" destId="{3781C59B-676F-4188-B2C8-309C70C17FA7}" srcOrd="4" destOrd="0" parTransId="{0F0DCB79-5346-40D3-8120-85C615704480}" sibTransId="{6C5CDBCC-8DBC-444C-B5C6-1639380E6D47}"/>
    <dgm:cxn modelId="{8FDFB306-825A-42FD-885F-BF73691AC83C}" type="presOf" srcId="{83DE7B4E-D5C9-4897-B1A6-AEE5215EEB3D}" destId="{1156BB88-4FB7-4F80-A7E8-978E9A872C77}" srcOrd="0" destOrd="0" presId="urn:microsoft.com/office/officeart/2005/8/layout/venn1"/>
    <dgm:cxn modelId="{1B6DC6C9-EE08-420B-8B3B-6414EB968ACA}" srcId="{B0412876-943A-4B2F-8FE7-5F53C04F6951}" destId="{58385B0E-6219-4781-956E-3B0C4FD5A2C8}" srcOrd="1" destOrd="0" parTransId="{F807B0B7-EE49-4D28-8EB0-3BB537A33EC6}" sibTransId="{F1544EBC-A186-4376-A92E-B92749B70400}"/>
    <dgm:cxn modelId="{7D38418E-5BF0-49F8-B446-2D3160CE3C2D}" srcId="{B0412876-943A-4B2F-8FE7-5F53C04F6951}" destId="{8479278C-A011-4246-97DC-E59CE407EEAD}" srcOrd="2" destOrd="0" parTransId="{9DA942C1-3B5F-4B93-9009-13187DBC5D54}" sibTransId="{6A9AE020-95EA-48BB-948B-AAB95CCBAAC4}"/>
    <dgm:cxn modelId="{99A76C8A-557F-455C-89FA-9BFE88B8029F}" srcId="{B0412876-943A-4B2F-8FE7-5F53C04F6951}" destId="{0667785D-849F-4CED-8857-DA2967429EA0}" srcOrd="3" destOrd="0" parTransId="{F7BD8435-A232-473D-80C3-2C108DBFFD97}" sibTransId="{711F863B-EC6F-4C6D-A425-6552F6A89951}"/>
    <dgm:cxn modelId="{1B9AC687-7B0B-4912-996B-DD621725322D}" type="presOf" srcId="{3781C59B-676F-4188-B2C8-309C70C17FA7}" destId="{6BC71557-2F0C-4E4E-89E0-E17AA6F208D8}" srcOrd="0" destOrd="0" presId="urn:microsoft.com/office/officeart/2005/8/layout/venn1"/>
    <dgm:cxn modelId="{EA7D63B6-19C9-4CA6-8042-15A10A1F7733}" type="presOf" srcId="{58385B0E-6219-4781-956E-3B0C4FD5A2C8}" destId="{148802B3-94FD-468A-8969-44A11B539F0D}" srcOrd="0" destOrd="0" presId="urn:microsoft.com/office/officeart/2005/8/layout/venn1"/>
    <dgm:cxn modelId="{DFD0D18F-0947-42C0-A475-C4F926EE497D}" type="presOf" srcId="{50C988C2-E5D2-4C4F-B268-8A557A96A976}" destId="{32456534-0A42-4939-9800-5814D0562519}" srcOrd="0" destOrd="0" presId="urn:microsoft.com/office/officeart/2005/8/layout/venn1"/>
    <dgm:cxn modelId="{ECEE3723-449C-4FF1-993B-CF76F436C5D0}" type="presOf" srcId="{9C6C24FE-07B5-48B2-A9B5-CA6D0E5A80C1}" destId="{9231E3D5-BFD4-4648-BB03-7C557CB8B714}" srcOrd="0" destOrd="0" presId="urn:microsoft.com/office/officeart/2005/8/layout/venn1"/>
    <dgm:cxn modelId="{316E4FD2-7F96-453E-9115-A6AB3A84B7AF}" type="presParOf" srcId="{248E56DF-48B2-48EF-9C46-CFAEA9688318}" destId="{DDAEE938-7A1A-4E26-B1C2-05C25EBE9AAF}" srcOrd="0" destOrd="0" presId="urn:microsoft.com/office/officeart/2005/8/layout/venn1"/>
    <dgm:cxn modelId="{DCC72D09-EABA-4EAD-BB50-5B61A52A36A4}" type="presParOf" srcId="{248E56DF-48B2-48EF-9C46-CFAEA9688318}" destId="{1156BB88-4FB7-4F80-A7E8-978E9A872C77}" srcOrd="1" destOrd="0" presId="urn:microsoft.com/office/officeart/2005/8/layout/venn1"/>
    <dgm:cxn modelId="{26EB7627-90D6-4467-B1DD-F4E6D60B9B47}" type="presParOf" srcId="{248E56DF-48B2-48EF-9C46-CFAEA9688318}" destId="{ECB5510C-B4D3-4AC5-9B73-56C8C9293E4F}" srcOrd="2" destOrd="0" presId="urn:microsoft.com/office/officeart/2005/8/layout/venn1"/>
    <dgm:cxn modelId="{C4B4D73B-20A0-4CE4-9A72-F8FFE8115A25}" type="presParOf" srcId="{248E56DF-48B2-48EF-9C46-CFAEA9688318}" destId="{148802B3-94FD-468A-8969-44A11B539F0D}" srcOrd="3" destOrd="0" presId="urn:microsoft.com/office/officeart/2005/8/layout/venn1"/>
    <dgm:cxn modelId="{322223E2-C5A9-4548-8C2C-D7A2B07FA95D}" type="presParOf" srcId="{248E56DF-48B2-48EF-9C46-CFAEA9688318}" destId="{A858474F-60F6-4728-A05F-A561C1DAC330}" srcOrd="4" destOrd="0" presId="urn:microsoft.com/office/officeart/2005/8/layout/venn1"/>
    <dgm:cxn modelId="{156E10BF-6014-41C3-9B81-CB91F3C13D4E}" type="presParOf" srcId="{248E56DF-48B2-48EF-9C46-CFAEA9688318}" destId="{DA850EF3-073C-49BF-9828-7D7B671B4633}" srcOrd="5" destOrd="0" presId="urn:microsoft.com/office/officeart/2005/8/layout/venn1"/>
    <dgm:cxn modelId="{54362FCE-37F2-47A7-9B6B-317F4132A3A4}" type="presParOf" srcId="{248E56DF-48B2-48EF-9C46-CFAEA9688318}" destId="{F450FFF2-653E-49C3-809A-4ACE261EF393}" srcOrd="6" destOrd="0" presId="urn:microsoft.com/office/officeart/2005/8/layout/venn1"/>
    <dgm:cxn modelId="{06B4F340-3352-41BE-B117-DC50579F1B79}" type="presParOf" srcId="{248E56DF-48B2-48EF-9C46-CFAEA9688318}" destId="{803D864D-47ED-4E59-A415-EFD669A8200A}" srcOrd="7" destOrd="0" presId="urn:microsoft.com/office/officeart/2005/8/layout/venn1"/>
    <dgm:cxn modelId="{F202BFC4-C364-477C-B91E-68164120EFDB}" type="presParOf" srcId="{248E56DF-48B2-48EF-9C46-CFAEA9688318}" destId="{D961388E-F505-4FE1-A345-E23F9075C1AF}" srcOrd="8" destOrd="0" presId="urn:microsoft.com/office/officeart/2005/8/layout/venn1"/>
    <dgm:cxn modelId="{FBC29B71-417C-4D3E-BA3A-5CBC23909989}" type="presParOf" srcId="{248E56DF-48B2-48EF-9C46-CFAEA9688318}" destId="{6BC71557-2F0C-4E4E-89E0-E17AA6F208D8}" srcOrd="9" destOrd="0" presId="urn:microsoft.com/office/officeart/2005/8/layout/venn1"/>
    <dgm:cxn modelId="{769973A3-65AB-4194-995F-39716A561A0D}" type="presParOf" srcId="{248E56DF-48B2-48EF-9C46-CFAEA9688318}" destId="{A7A2A5F5-A33A-4D03-94AE-6DF37BAD4216}" srcOrd="10" destOrd="0" presId="urn:microsoft.com/office/officeart/2005/8/layout/venn1"/>
    <dgm:cxn modelId="{B15EBCD8-0C92-4A18-8EE8-D4E7988C9649}" type="presParOf" srcId="{248E56DF-48B2-48EF-9C46-CFAEA9688318}" destId="{9231E3D5-BFD4-4648-BB03-7C557CB8B714}" srcOrd="11" destOrd="0" presId="urn:microsoft.com/office/officeart/2005/8/layout/venn1"/>
    <dgm:cxn modelId="{E05F2C97-B562-43C0-BB71-2E4F0303EDD8}" type="presParOf" srcId="{248E56DF-48B2-48EF-9C46-CFAEA9688318}" destId="{431AA45F-4476-45E4-954E-E0E241464BC3}" srcOrd="12" destOrd="0" presId="urn:microsoft.com/office/officeart/2005/8/layout/venn1"/>
    <dgm:cxn modelId="{A5D48C72-CE35-4DD0-8ED7-1914EC595C68}" type="presParOf" srcId="{248E56DF-48B2-48EF-9C46-CFAEA9688318}" destId="{32456534-0A42-4939-9800-5814D0562519}" srcOrd="13" destOrd="0" presId="urn:microsoft.com/office/officeart/2005/8/layout/ven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612ADB-429B-42D2-8B6B-5E7632CD4F42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8AAA5FB-70CB-4BCF-9BC1-25C9D43731F6}">
      <dgm:prSet/>
      <dgm:spPr/>
      <dgm:t>
        <a:bodyPr/>
        <a:lstStyle/>
        <a:p>
          <a:pPr rtl="0"/>
          <a:r>
            <a:rPr lang="ru-RU" dirty="0" smtClean="0"/>
            <a:t>1. Совет старшеклассников состоит из учащихся 9–11 классов и является органом самоуправления в школе, основанном на согласии и сотрудничестве.</a:t>
          </a:r>
          <a:endParaRPr lang="ru-RU" dirty="0"/>
        </a:p>
      </dgm:t>
    </dgm:pt>
    <dgm:pt modelId="{0FA105F8-7C97-422C-A5F4-8DCBEFBC3CE8}" type="parTrans" cxnId="{56F02ADA-133D-4278-AE95-F99B8E863848}">
      <dgm:prSet/>
      <dgm:spPr/>
      <dgm:t>
        <a:bodyPr/>
        <a:lstStyle/>
        <a:p>
          <a:endParaRPr lang="ru-RU"/>
        </a:p>
      </dgm:t>
    </dgm:pt>
    <dgm:pt modelId="{73A0D5D2-D843-40FB-9FEF-A6398F9D4F54}" type="sibTrans" cxnId="{56F02ADA-133D-4278-AE95-F99B8E863848}">
      <dgm:prSet/>
      <dgm:spPr/>
      <dgm:t>
        <a:bodyPr/>
        <a:lstStyle/>
        <a:p>
          <a:endParaRPr lang="ru-RU"/>
        </a:p>
      </dgm:t>
    </dgm:pt>
    <dgm:pt modelId="{6151D9EA-6EA1-441C-B19C-6EB68D5B7980}">
      <dgm:prSet/>
      <dgm:spPr/>
      <dgm:t>
        <a:bodyPr/>
        <a:lstStyle/>
        <a:p>
          <a:pPr rtl="0"/>
          <a:r>
            <a:rPr lang="ru-RU" dirty="0" smtClean="0"/>
            <a:t>2. Деятельность Совета строится на общечеловеческих принципах демократии, гуманности, согласия, открытости.</a:t>
          </a:r>
          <a:endParaRPr lang="ru-RU" dirty="0"/>
        </a:p>
      </dgm:t>
    </dgm:pt>
    <dgm:pt modelId="{4834329F-5401-42DA-AFD8-9271A1AEB959}" type="parTrans" cxnId="{34A1FBE2-D84E-4AF8-9E3C-5E9B4280C1E1}">
      <dgm:prSet/>
      <dgm:spPr/>
      <dgm:t>
        <a:bodyPr/>
        <a:lstStyle/>
        <a:p>
          <a:endParaRPr lang="ru-RU"/>
        </a:p>
      </dgm:t>
    </dgm:pt>
    <dgm:pt modelId="{B2CF6929-9745-4DE2-80FA-EC23D19AB4A4}" type="sibTrans" cxnId="{34A1FBE2-D84E-4AF8-9E3C-5E9B4280C1E1}">
      <dgm:prSet/>
      <dgm:spPr/>
      <dgm:t>
        <a:bodyPr/>
        <a:lstStyle/>
        <a:p>
          <a:endParaRPr lang="ru-RU"/>
        </a:p>
      </dgm:t>
    </dgm:pt>
    <dgm:pt modelId="{A8E0E3E5-9FE3-4347-B579-595ADBB10935}">
      <dgm:prSet/>
      <dgm:spPr/>
      <dgm:t>
        <a:bodyPr/>
        <a:lstStyle/>
        <a:p>
          <a:pPr rtl="0"/>
          <a:r>
            <a:rPr lang="ru-RU" dirty="0" smtClean="0"/>
            <a:t>3. Совет старшеклассников действует на основе Закона «Об образовании», Конвенции о правах ребёнка, Устава школы, принципов выборности и подотчётности, </a:t>
          </a:r>
          <a:r>
            <a:rPr lang="ru-RU" dirty="0" err="1" smtClean="0"/>
            <a:t>обновляемости</a:t>
          </a:r>
          <a:r>
            <a:rPr lang="ru-RU" dirty="0" smtClean="0"/>
            <a:t> и преемственности.</a:t>
          </a:r>
          <a:endParaRPr lang="ru-RU" dirty="0"/>
        </a:p>
      </dgm:t>
    </dgm:pt>
    <dgm:pt modelId="{04370240-B5BD-4DB8-9253-68EE42EC3029}" type="parTrans" cxnId="{585CFF92-D1C5-488D-912F-FD5F7C876955}">
      <dgm:prSet/>
      <dgm:spPr/>
      <dgm:t>
        <a:bodyPr/>
        <a:lstStyle/>
        <a:p>
          <a:endParaRPr lang="ru-RU"/>
        </a:p>
      </dgm:t>
    </dgm:pt>
    <dgm:pt modelId="{12B24DBC-2FF7-4B4C-9EB4-B3D28A1E421B}" type="sibTrans" cxnId="{585CFF92-D1C5-488D-912F-FD5F7C876955}">
      <dgm:prSet/>
      <dgm:spPr/>
      <dgm:t>
        <a:bodyPr/>
        <a:lstStyle/>
        <a:p>
          <a:endParaRPr lang="ru-RU"/>
        </a:p>
      </dgm:t>
    </dgm:pt>
    <dgm:pt modelId="{5383D22C-512B-488C-873A-BCFDCC3997DB}">
      <dgm:prSet/>
      <dgm:spPr/>
      <dgm:t>
        <a:bodyPr/>
        <a:lstStyle/>
        <a:p>
          <a:pPr rtl="0"/>
          <a:r>
            <a:rPr lang="ru-RU" dirty="0" smtClean="0"/>
            <a:t>4. Совет старшеклассников участвует в планировании и организации внеклассной и внешкольной работы учащихся.</a:t>
          </a:r>
          <a:endParaRPr lang="ru-RU" dirty="0"/>
        </a:p>
      </dgm:t>
    </dgm:pt>
    <dgm:pt modelId="{E6E009D8-199D-4711-9D1A-5F5217BBF422}" type="parTrans" cxnId="{FEE34BEE-A201-4D7D-B418-9941972D231F}">
      <dgm:prSet/>
      <dgm:spPr/>
      <dgm:t>
        <a:bodyPr/>
        <a:lstStyle/>
        <a:p>
          <a:endParaRPr lang="ru-RU"/>
        </a:p>
      </dgm:t>
    </dgm:pt>
    <dgm:pt modelId="{E3EEA75D-612D-4EFD-B41A-67E494CE989A}" type="sibTrans" cxnId="{FEE34BEE-A201-4D7D-B418-9941972D231F}">
      <dgm:prSet/>
      <dgm:spPr/>
      <dgm:t>
        <a:bodyPr/>
        <a:lstStyle/>
        <a:p>
          <a:endParaRPr lang="ru-RU"/>
        </a:p>
      </dgm:t>
    </dgm:pt>
    <dgm:pt modelId="{B2D82F51-50AE-4FAD-8087-0A6D09075BFE}" type="pres">
      <dgm:prSet presAssocID="{C6612ADB-429B-42D2-8B6B-5E7632CD4F4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187E55-4409-43C2-8B37-65A0CD3B5BC1}" type="pres">
      <dgm:prSet presAssocID="{C6612ADB-429B-42D2-8B6B-5E7632CD4F42}" presName="fgShape" presStyleLbl="fgShp" presStyleIdx="0" presStyleCnt="1"/>
      <dgm:spPr/>
    </dgm:pt>
    <dgm:pt modelId="{6E5A708B-448E-44D6-A655-D5DC1253C336}" type="pres">
      <dgm:prSet presAssocID="{C6612ADB-429B-42D2-8B6B-5E7632CD4F42}" presName="linComp" presStyleCnt="0"/>
      <dgm:spPr/>
    </dgm:pt>
    <dgm:pt modelId="{8B07E9FA-B545-4C4B-B1F1-B5C7F6F98CF7}" type="pres">
      <dgm:prSet presAssocID="{58AAA5FB-70CB-4BCF-9BC1-25C9D43731F6}" presName="compNode" presStyleCnt="0"/>
      <dgm:spPr/>
    </dgm:pt>
    <dgm:pt modelId="{76697CDB-BACB-44D8-8625-9840C458C379}" type="pres">
      <dgm:prSet presAssocID="{58AAA5FB-70CB-4BCF-9BC1-25C9D43731F6}" presName="bkgdShape" presStyleLbl="node1" presStyleIdx="0" presStyleCnt="4"/>
      <dgm:spPr/>
      <dgm:t>
        <a:bodyPr/>
        <a:lstStyle/>
        <a:p>
          <a:endParaRPr lang="ru-RU"/>
        </a:p>
      </dgm:t>
    </dgm:pt>
    <dgm:pt modelId="{75517BA4-7F8E-4C42-9137-58C83F6E9DB4}" type="pres">
      <dgm:prSet presAssocID="{58AAA5FB-70CB-4BCF-9BC1-25C9D43731F6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F1A68-5CD8-4E25-9978-2C86A54A0B41}" type="pres">
      <dgm:prSet presAssocID="{58AAA5FB-70CB-4BCF-9BC1-25C9D43731F6}" presName="invisiNode" presStyleLbl="node1" presStyleIdx="0" presStyleCnt="4"/>
      <dgm:spPr/>
    </dgm:pt>
    <dgm:pt modelId="{614B21D3-337D-483D-A87A-544FA287F432}" type="pres">
      <dgm:prSet presAssocID="{58AAA5FB-70CB-4BCF-9BC1-25C9D43731F6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D46B561-C381-4244-8A19-F64772493629}" type="pres">
      <dgm:prSet presAssocID="{73A0D5D2-D843-40FB-9FEF-A6398F9D4F5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DAC2333-3793-4CC6-8D8D-10A3583DD97D}" type="pres">
      <dgm:prSet presAssocID="{6151D9EA-6EA1-441C-B19C-6EB68D5B7980}" presName="compNode" presStyleCnt="0"/>
      <dgm:spPr/>
    </dgm:pt>
    <dgm:pt modelId="{AD8A5F7D-6727-46D1-8DCC-D7F19A425928}" type="pres">
      <dgm:prSet presAssocID="{6151D9EA-6EA1-441C-B19C-6EB68D5B7980}" presName="bkgdShape" presStyleLbl="node1" presStyleIdx="1" presStyleCnt="4"/>
      <dgm:spPr/>
      <dgm:t>
        <a:bodyPr/>
        <a:lstStyle/>
        <a:p>
          <a:endParaRPr lang="ru-RU"/>
        </a:p>
      </dgm:t>
    </dgm:pt>
    <dgm:pt modelId="{2D7B080C-D59E-4B0B-8C71-73F6BD70065A}" type="pres">
      <dgm:prSet presAssocID="{6151D9EA-6EA1-441C-B19C-6EB68D5B798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6CA569-BE95-4F07-B212-4F976864C82B}" type="pres">
      <dgm:prSet presAssocID="{6151D9EA-6EA1-441C-B19C-6EB68D5B7980}" presName="invisiNode" presStyleLbl="node1" presStyleIdx="1" presStyleCnt="4"/>
      <dgm:spPr/>
    </dgm:pt>
    <dgm:pt modelId="{EC93BA31-8028-4752-BD72-0D5690408D5E}" type="pres">
      <dgm:prSet presAssocID="{6151D9EA-6EA1-441C-B19C-6EB68D5B7980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067FDE2-FE9F-4D14-ACE9-05D5A2D69F6A}" type="pres">
      <dgm:prSet presAssocID="{B2CF6929-9745-4DE2-80FA-EC23D19AB4A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3368DE4-9A35-4591-883B-CAA30B2320C6}" type="pres">
      <dgm:prSet presAssocID="{A8E0E3E5-9FE3-4347-B579-595ADBB10935}" presName="compNode" presStyleCnt="0"/>
      <dgm:spPr/>
    </dgm:pt>
    <dgm:pt modelId="{BFF31CD6-7E12-489C-A45D-9ADBAF0FE186}" type="pres">
      <dgm:prSet presAssocID="{A8E0E3E5-9FE3-4347-B579-595ADBB10935}" presName="bkgdShape" presStyleLbl="node1" presStyleIdx="2" presStyleCnt="4"/>
      <dgm:spPr/>
      <dgm:t>
        <a:bodyPr/>
        <a:lstStyle/>
        <a:p>
          <a:endParaRPr lang="ru-RU"/>
        </a:p>
      </dgm:t>
    </dgm:pt>
    <dgm:pt modelId="{6B0E56C9-9AFF-4BA2-B6D6-AFF90769D290}" type="pres">
      <dgm:prSet presAssocID="{A8E0E3E5-9FE3-4347-B579-595ADBB10935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0CEAC-88AC-4034-ADD3-AE4C74FFF9ED}" type="pres">
      <dgm:prSet presAssocID="{A8E0E3E5-9FE3-4347-B579-595ADBB10935}" presName="invisiNode" presStyleLbl="node1" presStyleIdx="2" presStyleCnt="4"/>
      <dgm:spPr/>
    </dgm:pt>
    <dgm:pt modelId="{8623DAA1-E27A-49D0-8EA7-6111075973A2}" type="pres">
      <dgm:prSet presAssocID="{A8E0E3E5-9FE3-4347-B579-595ADBB10935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35F911E-4DC3-4779-8A3E-BA4D3FADF06E}" type="pres">
      <dgm:prSet presAssocID="{12B24DBC-2FF7-4B4C-9EB4-B3D28A1E42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DB8F610-D41C-4696-9611-95121EED443A}" type="pres">
      <dgm:prSet presAssocID="{5383D22C-512B-488C-873A-BCFDCC3997DB}" presName="compNode" presStyleCnt="0"/>
      <dgm:spPr/>
    </dgm:pt>
    <dgm:pt modelId="{1D9FCA81-E875-4ED3-8DC5-CFC1F815C053}" type="pres">
      <dgm:prSet presAssocID="{5383D22C-512B-488C-873A-BCFDCC3997DB}" presName="bkgdShape" presStyleLbl="node1" presStyleIdx="3" presStyleCnt="4"/>
      <dgm:spPr/>
      <dgm:t>
        <a:bodyPr/>
        <a:lstStyle/>
        <a:p>
          <a:endParaRPr lang="ru-RU"/>
        </a:p>
      </dgm:t>
    </dgm:pt>
    <dgm:pt modelId="{1E8EAFF8-313D-4E22-B65A-1E01506450A6}" type="pres">
      <dgm:prSet presAssocID="{5383D22C-512B-488C-873A-BCFDCC3997DB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EFD28-60F8-4366-BFC3-1FFE0E0932E8}" type="pres">
      <dgm:prSet presAssocID="{5383D22C-512B-488C-873A-BCFDCC3997DB}" presName="invisiNode" presStyleLbl="node1" presStyleIdx="3" presStyleCnt="4"/>
      <dgm:spPr/>
    </dgm:pt>
    <dgm:pt modelId="{159E4924-DE2A-46C2-866C-F0A242AA105C}" type="pres">
      <dgm:prSet presAssocID="{5383D22C-512B-488C-873A-BCFDCC3997DB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619817C5-017F-466F-B3FF-9E6B906BD622}" type="presOf" srcId="{73A0D5D2-D843-40FB-9FEF-A6398F9D4F54}" destId="{3D46B561-C381-4244-8A19-F64772493629}" srcOrd="0" destOrd="0" presId="urn:microsoft.com/office/officeart/2005/8/layout/hList7"/>
    <dgm:cxn modelId="{6C74F3C1-A7BD-4367-971E-846FFB535C21}" type="presOf" srcId="{58AAA5FB-70CB-4BCF-9BC1-25C9D43731F6}" destId="{76697CDB-BACB-44D8-8625-9840C458C379}" srcOrd="0" destOrd="0" presId="urn:microsoft.com/office/officeart/2005/8/layout/hList7"/>
    <dgm:cxn modelId="{21C4140E-A409-49D7-A22A-FFBD78985A78}" type="presOf" srcId="{12B24DBC-2FF7-4B4C-9EB4-B3D28A1E421B}" destId="{B35F911E-4DC3-4779-8A3E-BA4D3FADF06E}" srcOrd="0" destOrd="0" presId="urn:microsoft.com/office/officeart/2005/8/layout/hList7"/>
    <dgm:cxn modelId="{6BFB7331-C0FA-4892-95A3-1573735C6A1A}" type="presOf" srcId="{A8E0E3E5-9FE3-4347-B579-595ADBB10935}" destId="{6B0E56C9-9AFF-4BA2-B6D6-AFF90769D290}" srcOrd="1" destOrd="0" presId="urn:microsoft.com/office/officeart/2005/8/layout/hList7"/>
    <dgm:cxn modelId="{1E367135-B6C0-428F-B1D7-ABB5418FFAE0}" type="presOf" srcId="{B2CF6929-9745-4DE2-80FA-EC23D19AB4A4}" destId="{E067FDE2-FE9F-4D14-ACE9-05D5A2D69F6A}" srcOrd="0" destOrd="0" presId="urn:microsoft.com/office/officeart/2005/8/layout/hList7"/>
    <dgm:cxn modelId="{DD388AEE-6D7D-48CB-9B33-6356312D94AE}" type="presOf" srcId="{A8E0E3E5-9FE3-4347-B579-595ADBB10935}" destId="{BFF31CD6-7E12-489C-A45D-9ADBAF0FE186}" srcOrd="0" destOrd="0" presId="urn:microsoft.com/office/officeart/2005/8/layout/hList7"/>
    <dgm:cxn modelId="{C7672C9D-5268-49B7-8E44-614DC9AFEDC1}" type="presOf" srcId="{6151D9EA-6EA1-441C-B19C-6EB68D5B7980}" destId="{AD8A5F7D-6727-46D1-8DCC-D7F19A425928}" srcOrd="0" destOrd="0" presId="urn:microsoft.com/office/officeart/2005/8/layout/hList7"/>
    <dgm:cxn modelId="{C9B05EEF-C9E9-4EA5-960A-743E6311ECF1}" type="presOf" srcId="{58AAA5FB-70CB-4BCF-9BC1-25C9D43731F6}" destId="{75517BA4-7F8E-4C42-9137-58C83F6E9DB4}" srcOrd="1" destOrd="0" presId="urn:microsoft.com/office/officeart/2005/8/layout/hList7"/>
    <dgm:cxn modelId="{56F02ADA-133D-4278-AE95-F99B8E863848}" srcId="{C6612ADB-429B-42D2-8B6B-5E7632CD4F42}" destId="{58AAA5FB-70CB-4BCF-9BC1-25C9D43731F6}" srcOrd="0" destOrd="0" parTransId="{0FA105F8-7C97-422C-A5F4-8DCBEFBC3CE8}" sibTransId="{73A0D5D2-D843-40FB-9FEF-A6398F9D4F54}"/>
    <dgm:cxn modelId="{585CFF92-D1C5-488D-912F-FD5F7C876955}" srcId="{C6612ADB-429B-42D2-8B6B-5E7632CD4F42}" destId="{A8E0E3E5-9FE3-4347-B579-595ADBB10935}" srcOrd="2" destOrd="0" parTransId="{04370240-B5BD-4DB8-9253-68EE42EC3029}" sibTransId="{12B24DBC-2FF7-4B4C-9EB4-B3D28A1E421B}"/>
    <dgm:cxn modelId="{34A1FBE2-D84E-4AF8-9E3C-5E9B4280C1E1}" srcId="{C6612ADB-429B-42D2-8B6B-5E7632CD4F42}" destId="{6151D9EA-6EA1-441C-B19C-6EB68D5B7980}" srcOrd="1" destOrd="0" parTransId="{4834329F-5401-42DA-AFD8-9271A1AEB959}" sibTransId="{B2CF6929-9745-4DE2-80FA-EC23D19AB4A4}"/>
    <dgm:cxn modelId="{F1BA5095-EEFC-4F59-AFAB-CB2D4BEA927A}" type="presOf" srcId="{6151D9EA-6EA1-441C-B19C-6EB68D5B7980}" destId="{2D7B080C-D59E-4B0B-8C71-73F6BD70065A}" srcOrd="1" destOrd="0" presId="urn:microsoft.com/office/officeart/2005/8/layout/hList7"/>
    <dgm:cxn modelId="{FEE34BEE-A201-4D7D-B418-9941972D231F}" srcId="{C6612ADB-429B-42D2-8B6B-5E7632CD4F42}" destId="{5383D22C-512B-488C-873A-BCFDCC3997DB}" srcOrd="3" destOrd="0" parTransId="{E6E009D8-199D-4711-9D1A-5F5217BBF422}" sibTransId="{E3EEA75D-612D-4EFD-B41A-67E494CE989A}"/>
    <dgm:cxn modelId="{792C8C08-559B-476D-8A26-15F23CB996AC}" type="presOf" srcId="{5383D22C-512B-488C-873A-BCFDCC3997DB}" destId="{1D9FCA81-E875-4ED3-8DC5-CFC1F815C053}" srcOrd="0" destOrd="0" presId="urn:microsoft.com/office/officeart/2005/8/layout/hList7"/>
    <dgm:cxn modelId="{56783A90-7392-4775-99C4-6A4CFBD81AE9}" type="presOf" srcId="{5383D22C-512B-488C-873A-BCFDCC3997DB}" destId="{1E8EAFF8-313D-4E22-B65A-1E01506450A6}" srcOrd="1" destOrd="0" presId="urn:microsoft.com/office/officeart/2005/8/layout/hList7"/>
    <dgm:cxn modelId="{AE9284C3-F403-4A9D-89EE-706E25963FFD}" type="presOf" srcId="{C6612ADB-429B-42D2-8B6B-5E7632CD4F42}" destId="{B2D82F51-50AE-4FAD-8087-0A6D09075BFE}" srcOrd="0" destOrd="0" presId="urn:microsoft.com/office/officeart/2005/8/layout/hList7"/>
    <dgm:cxn modelId="{7DD85BC6-F5F1-46E6-975D-DF8D043AFFD0}" type="presParOf" srcId="{B2D82F51-50AE-4FAD-8087-0A6D09075BFE}" destId="{6D187E55-4409-43C2-8B37-65A0CD3B5BC1}" srcOrd="0" destOrd="0" presId="urn:microsoft.com/office/officeart/2005/8/layout/hList7"/>
    <dgm:cxn modelId="{10932D9C-D578-4E34-8ED3-5A9D3F54C0D4}" type="presParOf" srcId="{B2D82F51-50AE-4FAD-8087-0A6D09075BFE}" destId="{6E5A708B-448E-44D6-A655-D5DC1253C336}" srcOrd="1" destOrd="0" presId="urn:microsoft.com/office/officeart/2005/8/layout/hList7"/>
    <dgm:cxn modelId="{23E9A4AC-C5CD-4299-9049-0856CA788581}" type="presParOf" srcId="{6E5A708B-448E-44D6-A655-D5DC1253C336}" destId="{8B07E9FA-B545-4C4B-B1F1-B5C7F6F98CF7}" srcOrd="0" destOrd="0" presId="urn:microsoft.com/office/officeart/2005/8/layout/hList7"/>
    <dgm:cxn modelId="{25EFB965-0ADB-4B6E-B935-D36F6FEA594D}" type="presParOf" srcId="{8B07E9FA-B545-4C4B-B1F1-B5C7F6F98CF7}" destId="{76697CDB-BACB-44D8-8625-9840C458C379}" srcOrd="0" destOrd="0" presId="urn:microsoft.com/office/officeart/2005/8/layout/hList7"/>
    <dgm:cxn modelId="{488F8F3A-6390-4ABF-BCB0-E629ED69A68E}" type="presParOf" srcId="{8B07E9FA-B545-4C4B-B1F1-B5C7F6F98CF7}" destId="{75517BA4-7F8E-4C42-9137-58C83F6E9DB4}" srcOrd="1" destOrd="0" presId="urn:microsoft.com/office/officeart/2005/8/layout/hList7"/>
    <dgm:cxn modelId="{330A9564-5881-4326-8BBC-3066CE3AC7BC}" type="presParOf" srcId="{8B07E9FA-B545-4C4B-B1F1-B5C7F6F98CF7}" destId="{B1CF1A68-5CD8-4E25-9978-2C86A54A0B41}" srcOrd="2" destOrd="0" presId="urn:microsoft.com/office/officeart/2005/8/layout/hList7"/>
    <dgm:cxn modelId="{47AA5AC9-2756-46CE-9A2A-49094FD30B7E}" type="presParOf" srcId="{8B07E9FA-B545-4C4B-B1F1-B5C7F6F98CF7}" destId="{614B21D3-337D-483D-A87A-544FA287F432}" srcOrd="3" destOrd="0" presId="urn:microsoft.com/office/officeart/2005/8/layout/hList7"/>
    <dgm:cxn modelId="{B1F3A0A6-AD92-438A-BFD4-C3CAF8333B82}" type="presParOf" srcId="{6E5A708B-448E-44D6-A655-D5DC1253C336}" destId="{3D46B561-C381-4244-8A19-F64772493629}" srcOrd="1" destOrd="0" presId="urn:microsoft.com/office/officeart/2005/8/layout/hList7"/>
    <dgm:cxn modelId="{E6505FE3-F588-4DCF-8FBC-86C419459AF4}" type="presParOf" srcId="{6E5A708B-448E-44D6-A655-D5DC1253C336}" destId="{7DAC2333-3793-4CC6-8D8D-10A3583DD97D}" srcOrd="2" destOrd="0" presId="urn:microsoft.com/office/officeart/2005/8/layout/hList7"/>
    <dgm:cxn modelId="{D2ED5FDD-0491-4C1E-A019-E35297336BE1}" type="presParOf" srcId="{7DAC2333-3793-4CC6-8D8D-10A3583DD97D}" destId="{AD8A5F7D-6727-46D1-8DCC-D7F19A425928}" srcOrd="0" destOrd="0" presId="urn:microsoft.com/office/officeart/2005/8/layout/hList7"/>
    <dgm:cxn modelId="{FCC6580A-90F8-4C08-8F05-94452A753FFF}" type="presParOf" srcId="{7DAC2333-3793-4CC6-8D8D-10A3583DD97D}" destId="{2D7B080C-D59E-4B0B-8C71-73F6BD70065A}" srcOrd="1" destOrd="0" presId="urn:microsoft.com/office/officeart/2005/8/layout/hList7"/>
    <dgm:cxn modelId="{A3A3AA00-CD77-457B-AE1E-A3E856C7C3A0}" type="presParOf" srcId="{7DAC2333-3793-4CC6-8D8D-10A3583DD97D}" destId="{946CA569-BE95-4F07-B212-4F976864C82B}" srcOrd="2" destOrd="0" presId="urn:microsoft.com/office/officeart/2005/8/layout/hList7"/>
    <dgm:cxn modelId="{919EC61C-77E1-4DAC-848E-BCDA26593D25}" type="presParOf" srcId="{7DAC2333-3793-4CC6-8D8D-10A3583DD97D}" destId="{EC93BA31-8028-4752-BD72-0D5690408D5E}" srcOrd="3" destOrd="0" presId="urn:microsoft.com/office/officeart/2005/8/layout/hList7"/>
    <dgm:cxn modelId="{2F31157F-AA5F-4DC0-8453-B10495B63D6B}" type="presParOf" srcId="{6E5A708B-448E-44D6-A655-D5DC1253C336}" destId="{E067FDE2-FE9F-4D14-ACE9-05D5A2D69F6A}" srcOrd="3" destOrd="0" presId="urn:microsoft.com/office/officeart/2005/8/layout/hList7"/>
    <dgm:cxn modelId="{1AC96232-CB82-433F-9159-CB6013B119E1}" type="presParOf" srcId="{6E5A708B-448E-44D6-A655-D5DC1253C336}" destId="{73368DE4-9A35-4591-883B-CAA30B2320C6}" srcOrd="4" destOrd="0" presId="urn:microsoft.com/office/officeart/2005/8/layout/hList7"/>
    <dgm:cxn modelId="{E8CE13A7-A920-480C-90B7-9C0D2A87052A}" type="presParOf" srcId="{73368DE4-9A35-4591-883B-CAA30B2320C6}" destId="{BFF31CD6-7E12-489C-A45D-9ADBAF0FE186}" srcOrd="0" destOrd="0" presId="urn:microsoft.com/office/officeart/2005/8/layout/hList7"/>
    <dgm:cxn modelId="{1D37350D-3F58-4FB1-B06C-9B40D552489D}" type="presParOf" srcId="{73368DE4-9A35-4591-883B-CAA30B2320C6}" destId="{6B0E56C9-9AFF-4BA2-B6D6-AFF90769D290}" srcOrd="1" destOrd="0" presId="urn:microsoft.com/office/officeart/2005/8/layout/hList7"/>
    <dgm:cxn modelId="{719ED892-8D35-455D-9876-88434F0DA2DA}" type="presParOf" srcId="{73368DE4-9A35-4591-883B-CAA30B2320C6}" destId="{8A40CEAC-88AC-4034-ADD3-AE4C74FFF9ED}" srcOrd="2" destOrd="0" presId="urn:microsoft.com/office/officeart/2005/8/layout/hList7"/>
    <dgm:cxn modelId="{0EC60195-A6EC-435F-8E04-B9855E28DAE9}" type="presParOf" srcId="{73368DE4-9A35-4591-883B-CAA30B2320C6}" destId="{8623DAA1-E27A-49D0-8EA7-6111075973A2}" srcOrd="3" destOrd="0" presId="urn:microsoft.com/office/officeart/2005/8/layout/hList7"/>
    <dgm:cxn modelId="{026BC19F-8225-46AB-BCE5-AD40FE73FFB8}" type="presParOf" srcId="{6E5A708B-448E-44D6-A655-D5DC1253C336}" destId="{B35F911E-4DC3-4779-8A3E-BA4D3FADF06E}" srcOrd="5" destOrd="0" presId="urn:microsoft.com/office/officeart/2005/8/layout/hList7"/>
    <dgm:cxn modelId="{C30DBADE-E2D7-4020-AEB4-CA23FDB8005D}" type="presParOf" srcId="{6E5A708B-448E-44D6-A655-D5DC1253C336}" destId="{7DB8F610-D41C-4696-9611-95121EED443A}" srcOrd="6" destOrd="0" presId="urn:microsoft.com/office/officeart/2005/8/layout/hList7"/>
    <dgm:cxn modelId="{44F77085-CD54-460C-B26E-256A49C75DA3}" type="presParOf" srcId="{7DB8F610-D41C-4696-9611-95121EED443A}" destId="{1D9FCA81-E875-4ED3-8DC5-CFC1F815C053}" srcOrd="0" destOrd="0" presId="urn:microsoft.com/office/officeart/2005/8/layout/hList7"/>
    <dgm:cxn modelId="{08FBC17F-F7C3-423D-BE41-A571A0AD7B76}" type="presParOf" srcId="{7DB8F610-D41C-4696-9611-95121EED443A}" destId="{1E8EAFF8-313D-4E22-B65A-1E01506450A6}" srcOrd="1" destOrd="0" presId="urn:microsoft.com/office/officeart/2005/8/layout/hList7"/>
    <dgm:cxn modelId="{4F2E01CD-2505-464A-A722-C3D2B7B2BA2D}" type="presParOf" srcId="{7DB8F610-D41C-4696-9611-95121EED443A}" destId="{2EFEFD28-60F8-4366-BFC3-1FFE0E0932E8}" srcOrd="2" destOrd="0" presId="urn:microsoft.com/office/officeart/2005/8/layout/hList7"/>
    <dgm:cxn modelId="{611CFFC0-19E8-498C-8AB8-511BB695D66B}" type="presParOf" srcId="{7DB8F610-D41C-4696-9611-95121EED443A}" destId="{159E4924-DE2A-46C2-866C-F0A242AA105C}" srcOrd="3" destOrd="0" presId="urn:microsoft.com/office/officeart/2005/8/layout/hList7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EDFD71-6EE2-446D-9886-B5CB9623890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0DF1437-CFC9-452B-9DAC-6903306CCB20}">
      <dgm:prSet/>
      <dgm:spPr/>
      <dgm:t>
        <a:bodyPr/>
        <a:lstStyle/>
        <a:p>
          <a:pPr rtl="0"/>
          <a:r>
            <a:rPr lang="ru-RU" dirty="0" smtClean="0"/>
            <a:t>1  Реализация права обучающихся на участие в управлении образовательным учреждением.</a:t>
          </a:r>
          <a:endParaRPr lang="ru-RU" dirty="0"/>
        </a:p>
      </dgm:t>
    </dgm:pt>
    <dgm:pt modelId="{845C02F3-DAFB-48DF-AE19-BB07C3AE6307}" type="parTrans" cxnId="{AAF7F6A4-2A0A-4B17-9048-397EA5551E8F}">
      <dgm:prSet/>
      <dgm:spPr/>
      <dgm:t>
        <a:bodyPr/>
        <a:lstStyle/>
        <a:p>
          <a:endParaRPr lang="ru-RU"/>
        </a:p>
      </dgm:t>
    </dgm:pt>
    <dgm:pt modelId="{42284D50-266B-4E0E-8D55-8A6B4C429C96}" type="sibTrans" cxnId="{AAF7F6A4-2A0A-4B17-9048-397EA5551E8F}">
      <dgm:prSet/>
      <dgm:spPr/>
      <dgm:t>
        <a:bodyPr/>
        <a:lstStyle/>
        <a:p>
          <a:endParaRPr lang="ru-RU"/>
        </a:p>
      </dgm:t>
    </dgm:pt>
    <dgm:pt modelId="{DD6C7F76-7E25-48A5-B1BF-099108109F61}">
      <dgm:prSet/>
      <dgm:spPr/>
      <dgm:t>
        <a:bodyPr/>
        <a:lstStyle/>
        <a:p>
          <a:pPr rtl="0"/>
          <a:r>
            <a:rPr lang="ru-RU" dirty="0" smtClean="0"/>
            <a:t>2  Создание условий для реализации лидерских качеств, развития инициативы, творческого потенциала учащихся.</a:t>
          </a:r>
          <a:endParaRPr lang="ru-RU" dirty="0"/>
        </a:p>
      </dgm:t>
    </dgm:pt>
    <dgm:pt modelId="{4BF285FA-C3CD-45D6-91FA-5CD85E6A64AB}" type="parTrans" cxnId="{BC466616-1A92-4AC3-BFDD-58AA52B34F25}">
      <dgm:prSet/>
      <dgm:spPr/>
      <dgm:t>
        <a:bodyPr/>
        <a:lstStyle/>
        <a:p>
          <a:endParaRPr lang="ru-RU"/>
        </a:p>
      </dgm:t>
    </dgm:pt>
    <dgm:pt modelId="{1C9D6BA6-0823-43E8-A99E-6F1663B0BEA8}" type="sibTrans" cxnId="{BC466616-1A92-4AC3-BFDD-58AA52B34F25}">
      <dgm:prSet/>
      <dgm:spPr/>
      <dgm:t>
        <a:bodyPr/>
        <a:lstStyle/>
        <a:p>
          <a:endParaRPr lang="ru-RU"/>
        </a:p>
      </dgm:t>
    </dgm:pt>
    <dgm:pt modelId="{8302DB88-9306-4197-861B-C59A551A946E}">
      <dgm:prSet/>
      <dgm:spPr/>
      <dgm:t>
        <a:bodyPr/>
        <a:lstStyle/>
        <a:p>
          <a:pPr rtl="0"/>
          <a:endParaRPr lang="ru-RU" dirty="0"/>
        </a:p>
      </dgm:t>
    </dgm:pt>
    <dgm:pt modelId="{CAAFF336-26DB-4AE5-ADF2-72CB81EA3D45}" type="parTrans" cxnId="{6F40B179-B1D5-46F7-B688-5738BF13F0F9}">
      <dgm:prSet/>
      <dgm:spPr/>
      <dgm:t>
        <a:bodyPr/>
        <a:lstStyle/>
        <a:p>
          <a:endParaRPr lang="ru-RU"/>
        </a:p>
      </dgm:t>
    </dgm:pt>
    <dgm:pt modelId="{79BDACA8-2B8D-447F-AF81-664615FF7D18}" type="sibTrans" cxnId="{6F40B179-B1D5-46F7-B688-5738BF13F0F9}">
      <dgm:prSet/>
      <dgm:spPr/>
      <dgm:t>
        <a:bodyPr/>
        <a:lstStyle/>
        <a:p>
          <a:endParaRPr lang="ru-RU"/>
        </a:p>
      </dgm:t>
    </dgm:pt>
    <dgm:pt modelId="{9A426111-4B84-4073-A2CB-F53D6656B2E3}" type="pres">
      <dgm:prSet presAssocID="{15EDFD71-6EE2-446D-9886-B5CB9623890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14FD59-2265-4045-8B93-A3D17A40DB77}" type="pres">
      <dgm:prSet presAssocID="{80DF1437-CFC9-452B-9DAC-6903306CCB20}" presName="circle1" presStyleLbl="node1" presStyleIdx="0" presStyleCnt="3"/>
      <dgm:spPr/>
    </dgm:pt>
    <dgm:pt modelId="{0A98C187-5B8B-4904-8061-C387D32C7E85}" type="pres">
      <dgm:prSet presAssocID="{80DF1437-CFC9-452B-9DAC-6903306CCB20}" presName="space" presStyleCnt="0"/>
      <dgm:spPr/>
    </dgm:pt>
    <dgm:pt modelId="{41030A8F-D632-4A3E-A97C-4E3FF1BCDA89}" type="pres">
      <dgm:prSet presAssocID="{80DF1437-CFC9-452B-9DAC-6903306CCB20}" presName="rect1" presStyleLbl="alignAcc1" presStyleIdx="0" presStyleCnt="3"/>
      <dgm:spPr/>
      <dgm:t>
        <a:bodyPr/>
        <a:lstStyle/>
        <a:p>
          <a:endParaRPr lang="ru-RU"/>
        </a:p>
      </dgm:t>
    </dgm:pt>
    <dgm:pt modelId="{D5F09D3F-0959-4EE1-8970-765ED8D15E9C}" type="pres">
      <dgm:prSet presAssocID="{DD6C7F76-7E25-48A5-B1BF-099108109F61}" presName="vertSpace2" presStyleLbl="node1" presStyleIdx="0" presStyleCnt="3"/>
      <dgm:spPr/>
    </dgm:pt>
    <dgm:pt modelId="{FB5C2A49-B0F3-437F-9FE1-A8E14F32AC30}" type="pres">
      <dgm:prSet presAssocID="{DD6C7F76-7E25-48A5-B1BF-099108109F61}" presName="circle2" presStyleLbl="node1" presStyleIdx="1" presStyleCnt="3"/>
      <dgm:spPr/>
    </dgm:pt>
    <dgm:pt modelId="{4A8957A3-731E-4C9B-A7B3-A1CF6459D0AA}" type="pres">
      <dgm:prSet presAssocID="{DD6C7F76-7E25-48A5-B1BF-099108109F61}" presName="rect2" presStyleLbl="alignAcc1" presStyleIdx="1" presStyleCnt="3"/>
      <dgm:spPr/>
      <dgm:t>
        <a:bodyPr/>
        <a:lstStyle/>
        <a:p>
          <a:endParaRPr lang="ru-RU"/>
        </a:p>
      </dgm:t>
    </dgm:pt>
    <dgm:pt modelId="{7E1DF7E6-A781-4345-9D19-BBE31269B1F7}" type="pres">
      <dgm:prSet presAssocID="{8302DB88-9306-4197-861B-C59A551A946E}" presName="vertSpace3" presStyleLbl="node1" presStyleIdx="1" presStyleCnt="3"/>
      <dgm:spPr/>
    </dgm:pt>
    <dgm:pt modelId="{EE6F9736-38B8-465D-8074-FD87075E37FE}" type="pres">
      <dgm:prSet presAssocID="{8302DB88-9306-4197-861B-C59A551A946E}" presName="circle3" presStyleLbl="node1" presStyleIdx="2" presStyleCnt="3"/>
      <dgm:spPr/>
    </dgm:pt>
    <dgm:pt modelId="{6F1AE363-341F-4C3F-BD36-43DD95784B40}" type="pres">
      <dgm:prSet presAssocID="{8302DB88-9306-4197-861B-C59A551A946E}" presName="rect3" presStyleLbl="alignAcc1" presStyleIdx="2" presStyleCnt="3"/>
      <dgm:spPr/>
      <dgm:t>
        <a:bodyPr/>
        <a:lstStyle/>
        <a:p>
          <a:endParaRPr lang="ru-RU"/>
        </a:p>
      </dgm:t>
    </dgm:pt>
    <dgm:pt modelId="{2B374DE3-952B-4F1C-8240-43BB0659B24E}" type="pres">
      <dgm:prSet presAssocID="{80DF1437-CFC9-452B-9DAC-6903306CCB20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5CEE44-85E0-4B78-B9CE-E64D17CBADC3}" type="pres">
      <dgm:prSet presAssocID="{DD6C7F76-7E25-48A5-B1BF-099108109F61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97363-1D1A-40E2-AB04-06BFE28A1695}" type="pres">
      <dgm:prSet presAssocID="{8302DB88-9306-4197-861B-C59A551A946E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F07E4D-7577-409A-850C-C5A945E7435C}" type="presOf" srcId="{15EDFD71-6EE2-446D-9886-B5CB9623890A}" destId="{9A426111-4B84-4073-A2CB-F53D6656B2E3}" srcOrd="0" destOrd="0" presId="urn:microsoft.com/office/officeart/2005/8/layout/target3"/>
    <dgm:cxn modelId="{F3461097-661A-4AB6-857B-0E65701196D0}" type="presOf" srcId="{DD6C7F76-7E25-48A5-B1BF-099108109F61}" destId="{975CEE44-85E0-4B78-B9CE-E64D17CBADC3}" srcOrd="1" destOrd="0" presId="urn:microsoft.com/office/officeart/2005/8/layout/target3"/>
    <dgm:cxn modelId="{BC466616-1A92-4AC3-BFDD-58AA52B34F25}" srcId="{15EDFD71-6EE2-446D-9886-B5CB9623890A}" destId="{DD6C7F76-7E25-48A5-B1BF-099108109F61}" srcOrd="1" destOrd="0" parTransId="{4BF285FA-C3CD-45D6-91FA-5CD85E6A64AB}" sibTransId="{1C9D6BA6-0823-43E8-A99E-6F1663B0BEA8}"/>
    <dgm:cxn modelId="{044E1DC0-EFAA-40C0-9A98-0153F536F5C7}" type="presOf" srcId="{80DF1437-CFC9-452B-9DAC-6903306CCB20}" destId="{41030A8F-D632-4A3E-A97C-4E3FF1BCDA89}" srcOrd="0" destOrd="0" presId="urn:microsoft.com/office/officeart/2005/8/layout/target3"/>
    <dgm:cxn modelId="{61D2C77C-193B-4032-8ECC-C0B84118736B}" type="presOf" srcId="{80DF1437-CFC9-452B-9DAC-6903306CCB20}" destId="{2B374DE3-952B-4F1C-8240-43BB0659B24E}" srcOrd="1" destOrd="0" presId="urn:microsoft.com/office/officeart/2005/8/layout/target3"/>
    <dgm:cxn modelId="{D38C1224-142A-4ED1-9A89-6C1C711D0381}" type="presOf" srcId="{8302DB88-9306-4197-861B-C59A551A946E}" destId="{3E597363-1D1A-40E2-AB04-06BFE28A1695}" srcOrd="1" destOrd="0" presId="urn:microsoft.com/office/officeart/2005/8/layout/target3"/>
    <dgm:cxn modelId="{AAF7F6A4-2A0A-4B17-9048-397EA5551E8F}" srcId="{15EDFD71-6EE2-446D-9886-B5CB9623890A}" destId="{80DF1437-CFC9-452B-9DAC-6903306CCB20}" srcOrd="0" destOrd="0" parTransId="{845C02F3-DAFB-48DF-AE19-BB07C3AE6307}" sibTransId="{42284D50-266B-4E0E-8D55-8A6B4C429C96}"/>
    <dgm:cxn modelId="{8DC5949B-5F79-4EA3-9065-44434EBC8C22}" type="presOf" srcId="{DD6C7F76-7E25-48A5-B1BF-099108109F61}" destId="{4A8957A3-731E-4C9B-A7B3-A1CF6459D0AA}" srcOrd="0" destOrd="0" presId="urn:microsoft.com/office/officeart/2005/8/layout/target3"/>
    <dgm:cxn modelId="{6F40B179-B1D5-46F7-B688-5738BF13F0F9}" srcId="{15EDFD71-6EE2-446D-9886-B5CB9623890A}" destId="{8302DB88-9306-4197-861B-C59A551A946E}" srcOrd="2" destOrd="0" parTransId="{CAAFF336-26DB-4AE5-ADF2-72CB81EA3D45}" sibTransId="{79BDACA8-2B8D-447F-AF81-664615FF7D18}"/>
    <dgm:cxn modelId="{FA16D24D-942E-490B-B23D-05E008C4B8AF}" type="presOf" srcId="{8302DB88-9306-4197-861B-C59A551A946E}" destId="{6F1AE363-341F-4C3F-BD36-43DD95784B40}" srcOrd="0" destOrd="0" presId="urn:microsoft.com/office/officeart/2005/8/layout/target3"/>
    <dgm:cxn modelId="{DA2DA0F6-8C31-4A7B-8CD1-5BC8ADA37E6B}" type="presParOf" srcId="{9A426111-4B84-4073-A2CB-F53D6656B2E3}" destId="{0F14FD59-2265-4045-8B93-A3D17A40DB77}" srcOrd="0" destOrd="0" presId="urn:microsoft.com/office/officeart/2005/8/layout/target3"/>
    <dgm:cxn modelId="{2642A478-2712-457C-AE08-733C9C5B29D0}" type="presParOf" srcId="{9A426111-4B84-4073-A2CB-F53D6656B2E3}" destId="{0A98C187-5B8B-4904-8061-C387D32C7E85}" srcOrd="1" destOrd="0" presId="urn:microsoft.com/office/officeart/2005/8/layout/target3"/>
    <dgm:cxn modelId="{F0957B58-82C9-481E-8B21-9FB39B38D03F}" type="presParOf" srcId="{9A426111-4B84-4073-A2CB-F53D6656B2E3}" destId="{41030A8F-D632-4A3E-A97C-4E3FF1BCDA89}" srcOrd="2" destOrd="0" presId="urn:microsoft.com/office/officeart/2005/8/layout/target3"/>
    <dgm:cxn modelId="{F0396685-68E8-4B31-BC6E-4A2143FED858}" type="presParOf" srcId="{9A426111-4B84-4073-A2CB-F53D6656B2E3}" destId="{D5F09D3F-0959-4EE1-8970-765ED8D15E9C}" srcOrd="3" destOrd="0" presId="urn:microsoft.com/office/officeart/2005/8/layout/target3"/>
    <dgm:cxn modelId="{60597BE4-CA0E-4497-89FA-3D3F632CD466}" type="presParOf" srcId="{9A426111-4B84-4073-A2CB-F53D6656B2E3}" destId="{FB5C2A49-B0F3-437F-9FE1-A8E14F32AC30}" srcOrd="4" destOrd="0" presId="urn:microsoft.com/office/officeart/2005/8/layout/target3"/>
    <dgm:cxn modelId="{968809DE-3438-45C3-B8CA-DC490F65CE84}" type="presParOf" srcId="{9A426111-4B84-4073-A2CB-F53D6656B2E3}" destId="{4A8957A3-731E-4C9B-A7B3-A1CF6459D0AA}" srcOrd="5" destOrd="0" presId="urn:microsoft.com/office/officeart/2005/8/layout/target3"/>
    <dgm:cxn modelId="{7F75024C-5B03-4CC7-B306-621EE6E93D17}" type="presParOf" srcId="{9A426111-4B84-4073-A2CB-F53D6656B2E3}" destId="{7E1DF7E6-A781-4345-9D19-BBE31269B1F7}" srcOrd="6" destOrd="0" presId="urn:microsoft.com/office/officeart/2005/8/layout/target3"/>
    <dgm:cxn modelId="{85085718-0F3B-4B07-8564-8EA9F850F408}" type="presParOf" srcId="{9A426111-4B84-4073-A2CB-F53D6656B2E3}" destId="{EE6F9736-38B8-465D-8074-FD87075E37FE}" srcOrd="7" destOrd="0" presId="urn:microsoft.com/office/officeart/2005/8/layout/target3"/>
    <dgm:cxn modelId="{904C9897-17A8-4E1E-9CE0-B930A4DE8D93}" type="presParOf" srcId="{9A426111-4B84-4073-A2CB-F53D6656B2E3}" destId="{6F1AE363-341F-4C3F-BD36-43DD95784B40}" srcOrd="8" destOrd="0" presId="urn:microsoft.com/office/officeart/2005/8/layout/target3"/>
    <dgm:cxn modelId="{E4B73A09-D059-4826-BF32-F787430FC685}" type="presParOf" srcId="{9A426111-4B84-4073-A2CB-F53D6656B2E3}" destId="{2B374DE3-952B-4F1C-8240-43BB0659B24E}" srcOrd="9" destOrd="0" presId="urn:microsoft.com/office/officeart/2005/8/layout/target3"/>
    <dgm:cxn modelId="{412E53A4-8474-42CF-90A7-3617DFFBA1B3}" type="presParOf" srcId="{9A426111-4B84-4073-A2CB-F53D6656B2E3}" destId="{975CEE44-85E0-4B78-B9CE-E64D17CBADC3}" srcOrd="10" destOrd="0" presId="urn:microsoft.com/office/officeart/2005/8/layout/target3"/>
    <dgm:cxn modelId="{899635B0-5E59-4309-9877-253E9BE20856}" type="presParOf" srcId="{9A426111-4B84-4073-A2CB-F53D6656B2E3}" destId="{3E597363-1D1A-40E2-AB04-06BFE28A1695}" srcOrd="11" destOrd="0" presId="urn:microsoft.com/office/officeart/2005/8/layout/targe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D12363-3682-4A33-9482-4F0FAD843E07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D658B1-1092-4C7C-9651-A8DFC3EA8F76}">
      <dgm:prSet phldrT="[Текст]"/>
      <dgm:spPr/>
      <dgm:t>
        <a:bodyPr/>
        <a:lstStyle/>
        <a:p>
          <a:r>
            <a:rPr lang="ru-RU" dirty="0" smtClean="0"/>
            <a:t>КАИ</a:t>
          </a:r>
          <a:endParaRPr lang="ru-RU" dirty="0"/>
        </a:p>
      </dgm:t>
    </dgm:pt>
    <dgm:pt modelId="{B14A23FF-D111-4264-A671-415DA2C9A3F5}" type="parTrans" cxnId="{9F3CCAFC-99DC-4276-A5EB-C48809F6FD7F}">
      <dgm:prSet/>
      <dgm:spPr/>
      <dgm:t>
        <a:bodyPr/>
        <a:lstStyle/>
        <a:p>
          <a:endParaRPr lang="ru-RU"/>
        </a:p>
      </dgm:t>
    </dgm:pt>
    <dgm:pt modelId="{D183C5FF-7D44-41A5-8D80-74538BB0A77F}" type="sibTrans" cxnId="{9F3CCAFC-99DC-4276-A5EB-C48809F6FD7F}">
      <dgm:prSet/>
      <dgm:spPr/>
      <dgm:t>
        <a:bodyPr/>
        <a:lstStyle/>
        <a:p>
          <a:endParaRPr lang="ru-RU"/>
        </a:p>
      </dgm:t>
    </dgm:pt>
    <dgm:pt modelId="{8C989CD2-1D1D-4884-B042-EEED74AC54E3}">
      <dgm:prSet phldrT="[Текст]"/>
      <dgm:spPr/>
      <dgm:t>
        <a:bodyPr/>
        <a:lstStyle/>
        <a:p>
          <a:r>
            <a:rPr lang="ru-RU" dirty="0" smtClean="0"/>
            <a:t>ЦДЮТ</a:t>
          </a:r>
          <a:endParaRPr lang="ru-RU" dirty="0"/>
        </a:p>
      </dgm:t>
    </dgm:pt>
    <dgm:pt modelId="{E9D513A7-8182-43BB-87CD-392675329FDA}" type="parTrans" cxnId="{F93A6167-4FD4-4CBD-8246-85EB7650F0C6}">
      <dgm:prSet/>
      <dgm:spPr/>
      <dgm:t>
        <a:bodyPr/>
        <a:lstStyle/>
        <a:p>
          <a:endParaRPr lang="ru-RU"/>
        </a:p>
      </dgm:t>
    </dgm:pt>
    <dgm:pt modelId="{CF1C66CB-95BD-41CD-8241-8D120C58510D}" type="sibTrans" cxnId="{F93A6167-4FD4-4CBD-8246-85EB7650F0C6}">
      <dgm:prSet/>
      <dgm:spPr/>
      <dgm:t>
        <a:bodyPr/>
        <a:lstStyle/>
        <a:p>
          <a:endParaRPr lang="ru-RU"/>
        </a:p>
      </dgm:t>
    </dgm:pt>
    <dgm:pt modelId="{28848AC1-980D-45A5-B04C-CE79BAA213A4}">
      <dgm:prSet phldrT="[Текст]"/>
      <dgm:spPr/>
      <dgm:t>
        <a:bodyPr/>
        <a:lstStyle/>
        <a:p>
          <a:r>
            <a:rPr lang="ru-RU" dirty="0" smtClean="0"/>
            <a:t>СЮТ</a:t>
          </a:r>
          <a:endParaRPr lang="ru-RU" dirty="0"/>
        </a:p>
      </dgm:t>
    </dgm:pt>
    <dgm:pt modelId="{983D9D2D-45EA-4B4C-B1F3-F44C4B9843E5}" type="parTrans" cxnId="{ECD1DE77-E6BE-40A7-A148-EFAF7963A8B0}">
      <dgm:prSet/>
      <dgm:spPr/>
      <dgm:t>
        <a:bodyPr/>
        <a:lstStyle/>
        <a:p>
          <a:endParaRPr lang="ru-RU"/>
        </a:p>
      </dgm:t>
    </dgm:pt>
    <dgm:pt modelId="{32CD4BDF-676B-4A5E-8BD0-C4A5CE376312}" type="sibTrans" cxnId="{ECD1DE77-E6BE-40A7-A148-EFAF7963A8B0}">
      <dgm:prSet/>
      <dgm:spPr/>
      <dgm:t>
        <a:bodyPr/>
        <a:lstStyle/>
        <a:p>
          <a:endParaRPr lang="ru-RU"/>
        </a:p>
      </dgm:t>
    </dgm:pt>
    <dgm:pt modelId="{44941359-78A2-4740-B0C4-EEFB361654C8}">
      <dgm:prSet phldrT="[Текст]"/>
      <dgm:spPr/>
      <dgm:t>
        <a:bodyPr/>
        <a:lstStyle/>
        <a:p>
          <a:r>
            <a:rPr lang="ru-RU" dirty="0" smtClean="0"/>
            <a:t>СПК-3</a:t>
          </a:r>
          <a:endParaRPr lang="ru-RU" dirty="0"/>
        </a:p>
      </dgm:t>
    </dgm:pt>
    <dgm:pt modelId="{0666666F-A2F0-481C-967A-6115878D8CDB}" type="parTrans" cxnId="{28228ECA-9063-4851-83A4-D5DA99EA0378}">
      <dgm:prSet/>
      <dgm:spPr/>
      <dgm:t>
        <a:bodyPr/>
        <a:lstStyle/>
        <a:p>
          <a:endParaRPr lang="ru-RU"/>
        </a:p>
      </dgm:t>
    </dgm:pt>
    <dgm:pt modelId="{6ACBE6B2-32B7-4053-900D-854B95EFA344}" type="sibTrans" cxnId="{28228ECA-9063-4851-83A4-D5DA99EA0378}">
      <dgm:prSet/>
      <dgm:spPr/>
      <dgm:t>
        <a:bodyPr/>
        <a:lstStyle/>
        <a:p>
          <a:endParaRPr lang="ru-RU"/>
        </a:p>
      </dgm:t>
    </dgm:pt>
    <dgm:pt modelId="{C00F73B1-D5F2-4D7A-A1D7-43E3D54D2307}">
      <dgm:prSet phldrT="[Текст]"/>
      <dgm:spPr/>
      <dgm:t>
        <a:bodyPr/>
        <a:lstStyle/>
        <a:p>
          <a:r>
            <a:rPr lang="ru-RU" dirty="0" smtClean="0"/>
            <a:t>АПТ</a:t>
          </a:r>
          <a:endParaRPr lang="ru-RU" dirty="0"/>
        </a:p>
      </dgm:t>
    </dgm:pt>
    <dgm:pt modelId="{91A4C2E0-77FF-4D64-9FB9-0E341684E782}" type="parTrans" cxnId="{22236C43-45E1-4738-8605-C27D0A355753}">
      <dgm:prSet/>
      <dgm:spPr/>
      <dgm:t>
        <a:bodyPr/>
        <a:lstStyle/>
        <a:p>
          <a:endParaRPr lang="ru-RU"/>
        </a:p>
      </dgm:t>
    </dgm:pt>
    <dgm:pt modelId="{E19255F2-1B64-4CA2-B512-99663C2C35B6}" type="sibTrans" cxnId="{22236C43-45E1-4738-8605-C27D0A355753}">
      <dgm:prSet/>
      <dgm:spPr/>
      <dgm:t>
        <a:bodyPr/>
        <a:lstStyle/>
        <a:p>
          <a:endParaRPr lang="ru-RU"/>
        </a:p>
      </dgm:t>
    </dgm:pt>
    <dgm:pt modelId="{B22E6C03-0A11-4CB8-B517-41C15271998E}">
      <dgm:prSet phldrT="[Текст]"/>
      <dgm:spPr/>
      <dgm:t>
        <a:bodyPr/>
        <a:lstStyle/>
        <a:p>
          <a:r>
            <a:rPr lang="ru-RU" dirty="0" smtClean="0"/>
            <a:t>АГНИ</a:t>
          </a:r>
          <a:endParaRPr lang="ru-RU" dirty="0"/>
        </a:p>
      </dgm:t>
    </dgm:pt>
    <dgm:pt modelId="{E6873D33-433F-4410-B435-666BB92FDF03}" type="parTrans" cxnId="{28C5CF67-E6C0-4CEE-917B-A9BDACB3DFB1}">
      <dgm:prSet/>
      <dgm:spPr/>
      <dgm:t>
        <a:bodyPr/>
        <a:lstStyle/>
        <a:p>
          <a:endParaRPr lang="ru-RU"/>
        </a:p>
      </dgm:t>
    </dgm:pt>
    <dgm:pt modelId="{D9C4CDD7-A1E5-4662-89B3-D9D2A82D99C2}" type="sibTrans" cxnId="{28C5CF67-E6C0-4CEE-917B-A9BDACB3DFB1}">
      <dgm:prSet/>
      <dgm:spPr/>
      <dgm:t>
        <a:bodyPr/>
        <a:lstStyle/>
        <a:p>
          <a:endParaRPr lang="ru-RU"/>
        </a:p>
      </dgm:t>
    </dgm:pt>
    <dgm:pt modelId="{DBF0C197-A8E1-4D09-8198-FF963004E141}">
      <dgm:prSet phldrT="[Текст]"/>
      <dgm:spPr/>
      <dgm:t>
        <a:bodyPr/>
        <a:lstStyle/>
        <a:p>
          <a:r>
            <a:rPr lang="ru-RU" dirty="0" smtClean="0"/>
            <a:t>ТИСБИ</a:t>
          </a:r>
          <a:endParaRPr lang="ru-RU" dirty="0"/>
        </a:p>
      </dgm:t>
    </dgm:pt>
    <dgm:pt modelId="{A3D4EBAC-0087-425E-BA2A-E03C017AF224}" type="parTrans" cxnId="{F387801E-E7BA-4E3F-BF2C-B69E6F8B8F3A}">
      <dgm:prSet/>
      <dgm:spPr/>
      <dgm:t>
        <a:bodyPr/>
        <a:lstStyle/>
        <a:p>
          <a:endParaRPr lang="ru-RU"/>
        </a:p>
      </dgm:t>
    </dgm:pt>
    <dgm:pt modelId="{844DE15C-76FF-448C-B4A4-AC6C4F3F5FB7}" type="sibTrans" cxnId="{F387801E-E7BA-4E3F-BF2C-B69E6F8B8F3A}">
      <dgm:prSet/>
      <dgm:spPr/>
      <dgm:t>
        <a:bodyPr/>
        <a:lstStyle/>
        <a:p>
          <a:endParaRPr lang="ru-RU"/>
        </a:p>
      </dgm:t>
    </dgm:pt>
    <dgm:pt modelId="{FD20EEF9-C71F-42E6-B64F-4939D0CBE6DB}">
      <dgm:prSet phldrT="[Текст]"/>
      <dgm:spPr/>
      <dgm:t>
        <a:bodyPr/>
        <a:lstStyle/>
        <a:p>
          <a:r>
            <a:rPr lang="ru-RU" dirty="0" smtClean="0"/>
            <a:t>ШКОЛЫ</a:t>
          </a:r>
          <a:endParaRPr lang="ru-RU" dirty="0"/>
        </a:p>
      </dgm:t>
    </dgm:pt>
    <dgm:pt modelId="{D8279044-A1C6-41C7-86C2-781B50D88BA7}" type="parTrans" cxnId="{486F346B-9487-474B-8903-478504722620}">
      <dgm:prSet/>
      <dgm:spPr/>
      <dgm:t>
        <a:bodyPr/>
        <a:lstStyle/>
        <a:p>
          <a:endParaRPr lang="ru-RU"/>
        </a:p>
      </dgm:t>
    </dgm:pt>
    <dgm:pt modelId="{35379005-0E2F-4172-B006-E77061622DAE}" type="sibTrans" cxnId="{486F346B-9487-474B-8903-478504722620}">
      <dgm:prSet/>
      <dgm:spPr/>
      <dgm:t>
        <a:bodyPr/>
        <a:lstStyle/>
        <a:p>
          <a:endParaRPr lang="ru-RU"/>
        </a:p>
      </dgm:t>
    </dgm:pt>
    <dgm:pt modelId="{233D1EF7-729C-4A4A-9DEA-DA5B5ABBCAEC}">
      <dgm:prSet phldrT="[Текст]"/>
      <dgm:spPr/>
      <dgm:t>
        <a:bodyPr/>
        <a:lstStyle/>
        <a:p>
          <a:r>
            <a:rPr lang="ru-RU" dirty="0" smtClean="0"/>
            <a:t>ПК-65</a:t>
          </a:r>
          <a:endParaRPr lang="ru-RU" dirty="0"/>
        </a:p>
      </dgm:t>
    </dgm:pt>
    <dgm:pt modelId="{05040146-1A83-4B6F-8EB9-7D3E7AA5C291}" type="parTrans" cxnId="{EB92AC46-743E-4554-B1E1-3813BCC41D84}">
      <dgm:prSet/>
      <dgm:spPr/>
      <dgm:t>
        <a:bodyPr/>
        <a:lstStyle/>
        <a:p>
          <a:endParaRPr lang="ru-RU"/>
        </a:p>
      </dgm:t>
    </dgm:pt>
    <dgm:pt modelId="{49B3C9E3-2E69-4990-8AD2-053710B28D70}" type="sibTrans" cxnId="{EB92AC46-743E-4554-B1E1-3813BCC41D84}">
      <dgm:prSet/>
      <dgm:spPr/>
      <dgm:t>
        <a:bodyPr/>
        <a:lstStyle/>
        <a:p>
          <a:endParaRPr lang="ru-RU"/>
        </a:p>
      </dgm:t>
    </dgm:pt>
    <dgm:pt modelId="{B62A3B58-0BF0-4F27-B25A-30FBD0D1B7AE}" type="pres">
      <dgm:prSet presAssocID="{22D12363-3682-4A33-9482-4F0FAD843E0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B6101576-C2EC-4F5B-86B0-A92D6610B981}" type="pres">
      <dgm:prSet presAssocID="{65D658B1-1092-4C7C-9651-A8DFC3EA8F76}" presName="compNode" presStyleCnt="0"/>
      <dgm:spPr/>
    </dgm:pt>
    <dgm:pt modelId="{CE0D5FED-6872-4B69-9B97-F4BE3C39BD28}" type="pres">
      <dgm:prSet presAssocID="{65D658B1-1092-4C7C-9651-A8DFC3EA8F76}" presName="dummyConnPt" presStyleCnt="0"/>
      <dgm:spPr/>
    </dgm:pt>
    <dgm:pt modelId="{6127AA9B-E04F-4299-B5A5-83CA6DBF42EB}" type="pres">
      <dgm:prSet presAssocID="{65D658B1-1092-4C7C-9651-A8DFC3EA8F76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8C6E1-A100-4070-8070-B8ED1794ED33}" type="pres">
      <dgm:prSet presAssocID="{D183C5FF-7D44-41A5-8D80-74538BB0A77F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01DC16BC-E92F-41A0-8B41-3ADAA431E33B}" type="pres">
      <dgm:prSet presAssocID="{8C989CD2-1D1D-4884-B042-EEED74AC54E3}" presName="compNode" presStyleCnt="0"/>
      <dgm:spPr/>
    </dgm:pt>
    <dgm:pt modelId="{93ECE7F7-322C-4E90-BBAA-26A957A8CDD0}" type="pres">
      <dgm:prSet presAssocID="{8C989CD2-1D1D-4884-B042-EEED74AC54E3}" presName="dummyConnPt" presStyleCnt="0"/>
      <dgm:spPr/>
    </dgm:pt>
    <dgm:pt modelId="{84BB5ADC-A7AD-4D76-B805-5AE62D7A810E}" type="pres">
      <dgm:prSet presAssocID="{8C989CD2-1D1D-4884-B042-EEED74AC54E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C95CA-C644-4E2E-B000-07D53CE5396A}" type="pres">
      <dgm:prSet presAssocID="{CF1C66CB-95BD-41CD-8241-8D120C58510D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C8C8C4CA-21AC-4ACD-8E70-E2C743134C46}" type="pres">
      <dgm:prSet presAssocID="{28848AC1-980D-45A5-B04C-CE79BAA213A4}" presName="compNode" presStyleCnt="0"/>
      <dgm:spPr/>
    </dgm:pt>
    <dgm:pt modelId="{730B198C-2D89-42A2-B22A-252344A5BD6F}" type="pres">
      <dgm:prSet presAssocID="{28848AC1-980D-45A5-B04C-CE79BAA213A4}" presName="dummyConnPt" presStyleCnt="0"/>
      <dgm:spPr/>
    </dgm:pt>
    <dgm:pt modelId="{EF7FF832-86C9-4A91-9B8B-9B7D81B6CE16}" type="pres">
      <dgm:prSet presAssocID="{28848AC1-980D-45A5-B04C-CE79BAA213A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E80A99-9504-4E3C-9A9C-8BC0417EE6F6}" type="pres">
      <dgm:prSet presAssocID="{32CD4BDF-676B-4A5E-8BD0-C4A5CE376312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DF428165-C49B-4D43-96D6-579830C53BAF}" type="pres">
      <dgm:prSet presAssocID="{44941359-78A2-4740-B0C4-EEFB361654C8}" presName="compNode" presStyleCnt="0"/>
      <dgm:spPr/>
    </dgm:pt>
    <dgm:pt modelId="{1780271F-114F-45D8-9977-ACEFD14E8D40}" type="pres">
      <dgm:prSet presAssocID="{44941359-78A2-4740-B0C4-EEFB361654C8}" presName="dummyConnPt" presStyleCnt="0"/>
      <dgm:spPr/>
    </dgm:pt>
    <dgm:pt modelId="{FEE811D0-89B3-4053-BA16-454175CB8F37}" type="pres">
      <dgm:prSet presAssocID="{44941359-78A2-4740-B0C4-EEFB361654C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3052D3-C5DD-47CB-A49B-967EADBE9B82}" type="pres">
      <dgm:prSet presAssocID="{6ACBE6B2-32B7-4053-900D-854B95EFA344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8535133D-044E-4F07-AE0A-BB2F0DF90B02}" type="pres">
      <dgm:prSet presAssocID="{C00F73B1-D5F2-4D7A-A1D7-43E3D54D2307}" presName="compNode" presStyleCnt="0"/>
      <dgm:spPr/>
    </dgm:pt>
    <dgm:pt modelId="{3C25BA9D-CF9F-4CF9-B3E2-D12F81913B7E}" type="pres">
      <dgm:prSet presAssocID="{C00F73B1-D5F2-4D7A-A1D7-43E3D54D2307}" presName="dummyConnPt" presStyleCnt="0"/>
      <dgm:spPr/>
    </dgm:pt>
    <dgm:pt modelId="{83B70E1E-1C92-40FF-B0E8-1508D55B64D9}" type="pres">
      <dgm:prSet presAssocID="{C00F73B1-D5F2-4D7A-A1D7-43E3D54D230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C6100-704B-4BBF-BDA0-EE35567E51FC}" type="pres">
      <dgm:prSet presAssocID="{E19255F2-1B64-4CA2-B512-99663C2C35B6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D66D99F1-56FF-4984-9FE1-012FC83E6798}" type="pres">
      <dgm:prSet presAssocID="{B22E6C03-0A11-4CB8-B517-41C15271998E}" presName="compNode" presStyleCnt="0"/>
      <dgm:spPr/>
    </dgm:pt>
    <dgm:pt modelId="{A5A8023C-79A5-421F-9F60-51EAD82C71C2}" type="pres">
      <dgm:prSet presAssocID="{B22E6C03-0A11-4CB8-B517-41C15271998E}" presName="dummyConnPt" presStyleCnt="0"/>
      <dgm:spPr/>
    </dgm:pt>
    <dgm:pt modelId="{D9C38028-8046-4616-8305-813CD2AB30B9}" type="pres">
      <dgm:prSet presAssocID="{B22E6C03-0A11-4CB8-B517-41C15271998E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CF79C2-BF8B-44F7-86AD-707F859DD1D5}" type="pres">
      <dgm:prSet presAssocID="{D9C4CDD7-A1E5-4662-89B3-D9D2A82D99C2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5653D2CF-1863-4536-955D-A9BF8DF29FAC}" type="pres">
      <dgm:prSet presAssocID="{DBF0C197-A8E1-4D09-8198-FF963004E141}" presName="compNode" presStyleCnt="0"/>
      <dgm:spPr/>
    </dgm:pt>
    <dgm:pt modelId="{B67F3213-CEC3-414A-AE82-5B8CE8BBC6D3}" type="pres">
      <dgm:prSet presAssocID="{DBF0C197-A8E1-4D09-8198-FF963004E141}" presName="dummyConnPt" presStyleCnt="0"/>
      <dgm:spPr/>
    </dgm:pt>
    <dgm:pt modelId="{F0C77634-7F97-43AF-B110-EFEBFE02B983}" type="pres">
      <dgm:prSet presAssocID="{DBF0C197-A8E1-4D09-8198-FF963004E141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04683C-9802-41D2-B731-FEF41FE3E642}" type="pres">
      <dgm:prSet presAssocID="{844DE15C-76FF-448C-B4A4-AC6C4F3F5FB7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09F82B2E-578B-4916-A502-591CD8D57C6E}" type="pres">
      <dgm:prSet presAssocID="{FD20EEF9-C71F-42E6-B64F-4939D0CBE6DB}" presName="compNode" presStyleCnt="0"/>
      <dgm:spPr/>
    </dgm:pt>
    <dgm:pt modelId="{F70F0825-68DD-464E-9119-E9735C372763}" type="pres">
      <dgm:prSet presAssocID="{FD20EEF9-C71F-42E6-B64F-4939D0CBE6DB}" presName="dummyConnPt" presStyleCnt="0"/>
      <dgm:spPr/>
    </dgm:pt>
    <dgm:pt modelId="{DDBEBF14-EECB-46EF-9DCC-B49E61EE9E3F}" type="pres">
      <dgm:prSet presAssocID="{FD20EEF9-C71F-42E6-B64F-4939D0CBE6DB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DD3D18-CC34-494D-B687-73B55DFD0B19}" type="pres">
      <dgm:prSet presAssocID="{35379005-0E2F-4172-B006-E77061622DAE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116C37BD-500A-4F61-960C-02BB02F2FF67}" type="pres">
      <dgm:prSet presAssocID="{233D1EF7-729C-4A4A-9DEA-DA5B5ABBCAEC}" presName="compNode" presStyleCnt="0"/>
      <dgm:spPr/>
    </dgm:pt>
    <dgm:pt modelId="{5320C9B4-2C7B-40AC-8470-605B1C72EB6A}" type="pres">
      <dgm:prSet presAssocID="{233D1EF7-729C-4A4A-9DEA-DA5B5ABBCAEC}" presName="dummyConnPt" presStyleCnt="0"/>
      <dgm:spPr/>
    </dgm:pt>
    <dgm:pt modelId="{0D2BF866-7B26-40A6-B6DB-51A4DDD9CD32}" type="pres">
      <dgm:prSet presAssocID="{233D1EF7-729C-4A4A-9DEA-DA5B5ABBCAEC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B3C75A-44A6-4C7A-8820-E4D1140B7127}" type="presOf" srcId="{844DE15C-76FF-448C-B4A4-AC6C4F3F5FB7}" destId="{D904683C-9802-41D2-B731-FEF41FE3E642}" srcOrd="0" destOrd="0" presId="urn:microsoft.com/office/officeart/2005/8/layout/bProcess4"/>
    <dgm:cxn modelId="{D94593A6-4B58-49D5-9C11-BD521AEFF0A1}" type="presOf" srcId="{C00F73B1-D5F2-4D7A-A1D7-43E3D54D2307}" destId="{83B70E1E-1C92-40FF-B0E8-1508D55B64D9}" srcOrd="0" destOrd="0" presId="urn:microsoft.com/office/officeart/2005/8/layout/bProcess4"/>
    <dgm:cxn modelId="{088E159A-2B2D-4F71-8A1E-38C6C69269E6}" type="presOf" srcId="{FD20EEF9-C71F-42E6-B64F-4939D0CBE6DB}" destId="{DDBEBF14-EECB-46EF-9DCC-B49E61EE9E3F}" srcOrd="0" destOrd="0" presId="urn:microsoft.com/office/officeart/2005/8/layout/bProcess4"/>
    <dgm:cxn modelId="{22236C43-45E1-4738-8605-C27D0A355753}" srcId="{22D12363-3682-4A33-9482-4F0FAD843E07}" destId="{C00F73B1-D5F2-4D7A-A1D7-43E3D54D2307}" srcOrd="4" destOrd="0" parTransId="{91A4C2E0-77FF-4D64-9FB9-0E341684E782}" sibTransId="{E19255F2-1B64-4CA2-B512-99663C2C35B6}"/>
    <dgm:cxn modelId="{ECD1DE77-E6BE-40A7-A148-EFAF7963A8B0}" srcId="{22D12363-3682-4A33-9482-4F0FAD843E07}" destId="{28848AC1-980D-45A5-B04C-CE79BAA213A4}" srcOrd="2" destOrd="0" parTransId="{983D9D2D-45EA-4B4C-B1F3-F44C4B9843E5}" sibTransId="{32CD4BDF-676B-4A5E-8BD0-C4A5CE376312}"/>
    <dgm:cxn modelId="{28C5CF67-E6C0-4CEE-917B-A9BDACB3DFB1}" srcId="{22D12363-3682-4A33-9482-4F0FAD843E07}" destId="{B22E6C03-0A11-4CB8-B517-41C15271998E}" srcOrd="5" destOrd="0" parTransId="{E6873D33-433F-4410-B435-666BB92FDF03}" sibTransId="{D9C4CDD7-A1E5-4662-89B3-D9D2A82D99C2}"/>
    <dgm:cxn modelId="{F387801E-E7BA-4E3F-BF2C-B69E6F8B8F3A}" srcId="{22D12363-3682-4A33-9482-4F0FAD843E07}" destId="{DBF0C197-A8E1-4D09-8198-FF963004E141}" srcOrd="6" destOrd="0" parTransId="{A3D4EBAC-0087-425E-BA2A-E03C017AF224}" sibTransId="{844DE15C-76FF-448C-B4A4-AC6C4F3F5FB7}"/>
    <dgm:cxn modelId="{CCDB81E3-313C-4237-A3AC-F6EDED21191E}" type="presOf" srcId="{B22E6C03-0A11-4CB8-B517-41C15271998E}" destId="{D9C38028-8046-4616-8305-813CD2AB30B9}" srcOrd="0" destOrd="0" presId="urn:microsoft.com/office/officeart/2005/8/layout/bProcess4"/>
    <dgm:cxn modelId="{090E9C48-7ADD-4EAC-BCAA-E99619F62B33}" type="presOf" srcId="{D183C5FF-7D44-41A5-8D80-74538BB0A77F}" destId="{6DE8C6E1-A100-4070-8070-B8ED1794ED33}" srcOrd="0" destOrd="0" presId="urn:microsoft.com/office/officeart/2005/8/layout/bProcess4"/>
    <dgm:cxn modelId="{44F3BFA8-8F73-4087-B5D7-5F1AE4A7D43E}" type="presOf" srcId="{32CD4BDF-676B-4A5E-8BD0-C4A5CE376312}" destId="{35E80A99-9504-4E3C-9A9C-8BC0417EE6F6}" srcOrd="0" destOrd="0" presId="urn:microsoft.com/office/officeart/2005/8/layout/bProcess4"/>
    <dgm:cxn modelId="{3D1578F7-63CC-4639-946A-5788ACBB1EB2}" type="presOf" srcId="{CF1C66CB-95BD-41CD-8241-8D120C58510D}" destId="{142C95CA-C644-4E2E-B000-07D53CE5396A}" srcOrd="0" destOrd="0" presId="urn:microsoft.com/office/officeart/2005/8/layout/bProcess4"/>
    <dgm:cxn modelId="{AC1D9215-F9AE-40C7-B300-17EADBDE77DD}" type="presOf" srcId="{22D12363-3682-4A33-9482-4F0FAD843E07}" destId="{B62A3B58-0BF0-4F27-B25A-30FBD0D1B7AE}" srcOrd="0" destOrd="0" presId="urn:microsoft.com/office/officeart/2005/8/layout/bProcess4"/>
    <dgm:cxn modelId="{F0464ACF-64A6-4033-A37A-9CA7727686CB}" type="presOf" srcId="{65D658B1-1092-4C7C-9651-A8DFC3EA8F76}" destId="{6127AA9B-E04F-4299-B5A5-83CA6DBF42EB}" srcOrd="0" destOrd="0" presId="urn:microsoft.com/office/officeart/2005/8/layout/bProcess4"/>
    <dgm:cxn modelId="{F93A6167-4FD4-4CBD-8246-85EB7650F0C6}" srcId="{22D12363-3682-4A33-9482-4F0FAD843E07}" destId="{8C989CD2-1D1D-4884-B042-EEED74AC54E3}" srcOrd="1" destOrd="0" parTransId="{E9D513A7-8182-43BB-87CD-392675329FDA}" sibTransId="{CF1C66CB-95BD-41CD-8241-8D120C58510D}"/>
    <dgm:cxn modelId="{13BAC1E3-E5AF-4721-8098-222F81C894B5}" type="presOf" srcId="{8C989CD2-1D1D-4884-B042-EEED74AC54E3}" destId="{84BB5ADC-A7AD-4D76-B805-5AE62D7A810E}" srcOrd="0" destOrd="0" presId="urn:microsoft.com/office/officeart/2005/8/layout/bProcess4"/>
    <dgm:cxn modelId="{1F698463-2C6B-4DAD-A08A-6491E4B68F75}" type="presOf" srcId="{233D1EF7-729C-4A4A-9DEA-DA5B5ABBCAEC}" destId="{0D2BF866-7B26-40A6-B6DB-51A4DDD9CD32}" srcOrd="0" destOrd="0" presId="urn:microsoft.com/office/officeart/2005/8/layout/bProcess4"/>
    <dgm:cxn modelId="{486F346B-9487-474B-8903-478504722620}" srcId="{22D12363-3682-4A33-9482-4F0FAD843E07}" destId="{FD20EEF9-C71F-42E6-B64F-4939D0CBE6DB}" srcOrd="7" destOrd="0" parTransId="{D8279044-A1C6-41C7-86C2-781B50D88BA7}" sibTransId="{35379005-0E2F-4172-B006-E77061622DAE}"/>
    <dgm:cxn modelId="{EB92AC46-743E-4554-B1E1-3813BCC41D84}" srcId="{22D12363-3682-4A33-9482-4F0FAD843E07}" destId="{233D1EF7-729C-4A4A-9DEA-DA5B5ABBCAEC}" srcOrd="8" destOrd="0" parTransId="{05040146-1A83-4B6F-8EB9-7D3E7AA5C291}" sibTransId="{49B3C9E3-2E69-4990-8AD2-053710B28D70}"/>
    <dgm:cxn modelId="{CF100741-C0D4-47A2-A685-C3F726B7AA86}" type="presOf" srcId="{DBF0C197-A8E1-4D09-8198-FF963004E141}" destId="{F0C77634-7F97-43AF-B110-EFEBFE02B983}" srcOrd="0" destOrd="0" presId="urn:microsoft.com/office/officeart/2005/8/layout/bProcess4"/>
    <dgm:cxn modelId="{47AA408E-2331-47FA-AB45-6157ABA62339}" type="presOf" srcId="{44941359-78A2-4740-B0C4-EEFB361654C8}" destId="{FEE811D0-89B3-4053-BA16-454175CB8F37}" srcOrd="0" destOrd="0" presId="urn:microsoft.com/office/officeart/2005/8/layout/bProcess4"/>
    <dgm:cxn modelId="{28228ECA-9063-4851-83A4-D5DA99EA0378}" srcId="{22D12363-3682-4A33-9482-4F0FAD843E07}" destId="{44941359-78A2-4740-B0C4-EEFB361654C8}" srcOrd="3" destOrd="0" parTransId="{0666666F-A2F0-481C-967A-6115878D8CDB}" sibTransId="{6ACBE6B2-32B7-4053-900D-854B95EFA344}"/>
    <dgm:cxn modelId="{C880FC74-69FC-45FF-AD06-4B4AC1267297}" type="presOf" srcId="{28848AC1-980D-45A5-B04C-CE79BAA213A4}" destId="{EF7FF832-86C9-4A91-9B8B-9B7D81B6CE16}" srcOrd="0" destOrd="0" presId="urn:microsoft.com/office/officeart/2005/8/layout/bProcess4"/>
    <dgm:cxn modelId="{62CE285B-91D8-47DF-AB56-EE4CB8DEC1AB}" type="presOf" srcId="{E19255F2-1B64-4CA2-B512-99663C2C35B6}" destId="{394C6100-704B-4BBF-BDA0-EE35567E51FC}" srcOrd="0" destOrd="0" presId="urn:microsoft.com/office/officeart/2005/8/layout/bProcess4"/>
    <dgm:cxn modelId="{69F8E223-CB9D-4F5E-B7E0-D756CDDB465F}" type="presOf" srcId="{6ACBE6B2-32B7-4053-900D-854B95EFA344}" destId="{223052D3-C5DD-47CB-A49B-967EADBE9B82}" srcOrd="0" destOrd="0" presId="urn:microsoft.com/office/officeart/2005/8/layout/bProcess4"/>
    <dgm:cxn modelId="{9F3CCAFC-99DC-4276-A5EB-C48809F6FD7F}" srcId="{22D12363-3682-4A33-9482-4F0FAD843E07}" destId="{65D658B1-1092-4C7C-9651-A8DFC3EA8F76}" srcOrd="0" destOrd="0" parTransId="{B14A23FF-D111-4264-A671-415DA2C9A3F5}" sibTransId="{D183C5FF-7D44-41A5-8D80-74538BB0A77F}"/>
    <dgm:cxn modelId="{3CA4F7D9-CD84-4939-8FB3-F1E24035955D}" type="presOf" srcId="{35379005-0E2F-4172-B006-E77061622DAE}" destId="{B8DD3D18-CC34-494D-B687-73B55DFD0B19}" srcOrd="0" destOrd="0" presId="urn:microsoft.com/office/officeart/2005/8/layout/bProcess4"/>
    <dgm:cxn modelId="{C787885B-601F-491A-AD7F-1A5704453E4A}" type="presOf" srcId="{D9C4CDD7-A1E5-4662-89B3-D9D2A82D99C2}" destId="{22CF79C2-BF8B-44F7-86AD-707F859DD1D5}" srcOrd="0" destOrd="0" presId="urn:microsoft.com/office/officeart/2005/8/layout/bProcess4"/>
    <dgm:cxn modelId="{6029D18A-1DFB-4715-8D11-E8FC4287F5DB}" type="presParOf" srcId="{B62A3B58-0BF0-4F27-B25A-30FBD0D1B7AE}" destId="{B6101576-C2EC-4F5B-86B0-A92D6610B981}" srcOrd="0" destOrd="0" presId="urn:microsoft.com/office/officeart/2005/8/layout/bProcess4"/>
    <dgm:cxn modelId="{8C67791B-FD08-4834-903C-16C4A4A64040}" type="presParOf" srcId="{B6101576-C2EC-4F5B-86B0-A92D6610B981}" destId="{CE0D5FED-6872-4B69-9B97-F4BE3C39BD28}" srcOrd="0" destOrd="0" presId="urn:microsoft.com/office/officeart/2005/8/layout/bProcess4"/>
    <dgm:cxn modelId="{2CC7756F-4D2F-4442-BB13-D4320667F2B6}" type="presParOf" srcId="{B6101576-C2EC-4F5B-86B0-A92D6610B981}" destId="{6127AA9B-E04F-4299-B5A5-83CA6DBF42EB}" srcOrd="1" destOrd="0" presId="urn:microsoft.com/office/officeart/2005/8/layout/bProcess4"/>
    <dgm:cxn modelId="{55208DA4-5D07-42FF-9B18-88D7D35988DC}" type="presParOf" srcId="{B62A3B58-0BF0-4F27-B25A-30FBD0D1B7AE}" destId="{6DE8C6E1-A100-4070-8070-B8ED1794ED33}" srcOrd="1" destOrd="0" presId="urn:microsoft.com/office/officeart/2005/8/layout/bProcess4"/>
    <dgm:cxn modelId="{B8283E63-6752-49AF-B2C4-9C72249ADEA1}" type="presParOf" srcId="{B62A3B58-0BF0-4F27-B25A-30FBD0D1B7AE}" destId="{01DC16BC-E92F-41A0-8B41-3ADAA431E33B}" srcOrd="2" destOrd="0" presId="urn:microsoft.com/office/officeart/2005/8/layout/bProcess4"/>
    <dgm:cxn modelId="{1E2F5DEB-753C-46E8-B3BF-18003318CAC9}" type="presParOf" srcId="{01DC16BC-E92F-41A0-8B41-3ADAA431E33B}" destId="{93ECE7F7-322C-4E90-BBAA-26A957A8CDD0}" srcOrd="0" destOrd="0" presId="urn:microsoft.com/office/officeart/2005/8/layout/bProcess4"/>
    <dgm:cxn modelId="{0C2198C5-F866-4649-9E1B-99A2C8BC40F1}" type="presParOf" srcId="{01DC16BC-E92F-41A0-8B41-3ADAA431E33B}" destId="{84BB5ADC-A7AD-4D76-B805-5AE62D7A810E}" srcOrd="1" destOrd="0" presId="urn:microsoft.com/office/officeart/2005/8/layout/bProcess4"/>
    <dgm:cxn modelId="{79D282A3-FBFC-46C9-B4EB-AC71D42DF797}" type="presParOf" srcId="{B62A3B58-0BF0-4F27-B25A-30FBD0D1B7AE}" destId="{142C95CA-C644-4E2E-B000-07D53CE5396A}" srcOrd="3" destOrd="0" presId="urn:microsoft.com/office/officeart/2005/8/layout/bProcess4"/>
    <dgm:cxn modelId="{065514E9-701E-4AD3-911F-09EA00E72C0B}" type="presParOf" srcId="{B62A3B58-0BF0-4F27-B25A-30FBD0D1B7AE}" destId="{C8C8C4CA-21AC-4ACD-8E70-E2C743134C46}" srcOrd="4" destOrd="0" presId="urn:microsoft.com/office/officeart/2005/8/layout/bProcess4"/>
    <dgm:cxn modelId="{67D30F91-CE12-4DBF-926F-D3C2061C7C1C}" type="presParOf" srcId="{C8C8C4CA-21AC-4ACD-8E70-E2C743134C46}" destId="{730B198C-2D89-42A2-B22A-252344A5BD6F}" srcOrd="0" destOrd="0" presId="urn:microsoft.com/office/officeart/2005/8/layout/bProcess4"/>
    <dgm:cxn modelId="{306BCF95-6127-4AB0-A0F3-F5C754FAC7CB}" type="presParOf" srcId="{C8C8C4CA-21AC-4ACD-8E70-E2C743134C46}" destId="{EF7FF832-86C9-4A91-9B8B-9B7D81B6CE16}" srcOrd="1" destOrd="0" presId="urn:microsoft.com/office/officeart/2005/8/layout/bProcess4"/>
    <dgm:cxn modelId="{8F320EB4-2921-401B-82C6-EB4D7BDCF192}" type="presParOf" srcId="{B62A3B58-0BF0-4F27-B25A-30FBD0D1B7AE}" destId="{35E80A99-9504-4E3C-9A9C-8BC0417EE6F6}" srcOrd="5" destOrd="0" presId="urn:microsoft.com/office/officeart/2005/8/layout/bProcess4"/>
    <dgm:cxn modelId="{FA962000-9631-4115-A7D7-B4CD884CA20A}" type="presParOf" srcId="{B62A3B58-0BF0-4F27-B25A-30FBD0D1B7AE}" destId="{DF428165-C49B-4D43-96D6-579830C53BAF}" srcOrd="6" destOrd="0" presId="urn:microsoft.com/office/officeart/2005/8/layout/bProcess4"/>
    <dgm:cxn modelId="{9AA43221-4B05-428F-8D4F-856335B28F71}" type="presParOf" srcId="{DF428165-C49B-4D43-96D6-579830C53BAF}" destId="{1780271F-114F-45D8-9977-ACEFD14E8D40}" srcOrd="0" destOrd="0" presId="urn:microsoft.com/office/officeart/2005/8/layout/bProcess4"/>
    <dgm:cxn modelId="{52564940-37D6-4F5C-A392-2B4C1A3A8349}" type="presParOf" srcId="{DF428165-C49B-4D43-96D6-579830C53BAF}" destId="{FEE811D0-89B3-4053-BA16-454175CB8F37}" srcOrd="1" destOrd="0" presId="urn:microsoft.com/office/officeart/2005/8/layout/bProcess4"/>
    <dgm:cxn modelId="{34FA61E0-9BB7-466F-96D4-F2E2CD481CD6}" type="presParOf" srcId="{B62A3B58-0BF0-4F27-B25A-30FBD0D1B7AE}" destId="{223052D3-C5DD-47CB-A49B-967EADBE9B82}" srcOrd="7" destOrd="0" presId="urn:microsoft.com/office/officeart/2005/8/layout/bProcess4"/>
    <dgm:cxn modelId="{7A8B013A-5131-4276-A7A8-55EA3BD41BF8}" type="presParOf" srcId="{B62A3B58-0BF0-4F27-B25A-30FBD0D1B7AE}" destId="{8535133D-044E-4F07-AE0A-BB2F0DF90B02}" srcOrd="8" destOrd="0" presId="urn:microsoft.com/office/officeart/2005/8/layout/bProcess4"/>
    <dgm:cxn modelId="{185A5E21-1E69-4422-B524-851FF4446451}" type="presParOf" srcId="{8535133D-044E-4F07-AE0A-BB2F0DF90B02}" destId="{3C25BA9D-CF9F-4CF9-B3E2-D12F81913B7E}" srcOrd="0" destOrd="0" presId="urn:microsoft.com/office/officeart/2005/8/layout/bProcess4"/>
    <dgm:cxn modelId="{743443B4-A2AE-4141-936A-5885C142A9F8}" type="presParOf" srcId="{8535133D-044E-4F07-AE0A-BB2F0DF90B02}" destId="{83B70E1E-1C92-40FF-B0E8-1508D55B64D9}" srcOrd="1" destOrd="0" presId="urn:microsoft.com/office/officeart/2005/8/layout/bProcess4"/>
    <dgm:cxn modelId="{E1A7FD1C-B61E-42CC-9ED9-2D8F0A17BB9C}" type="presParOf" srcId="{B62A3B58-0BF0-4F27-B25A-30FBD0D1B7AE}" destId="{394C6100-704B-4BBF-BDA0-EE35567E51FC}" srcOrd="9" destOrd="0" presId="urn:microsoft.com/office/officeart/2005/8/layout/bProcess4"/>
    <dgm:cxn modelId="{8EFCBA29-A3A6-473F-896F-D29425246583}" type="presParOf" srcId="{B62A3B58-0BF0-4F27-B25A-30FBD0D1B7AE}" destId="{D66D99F1-56FF-4984-9FE1-012FC83E6798}" srcOrd="10" destOrd="0" presId="urn:microsoft.com/office/officeart/2005/8/layout/bProcess4"/>
    <dgm:cxn modelId="{BE6C7657-0ADF-4FA4-917B-3553E004C2B3}" type="presParOf" srcId="{D66D99F1-56FF-4984-9FE1-012FC83E6798}" destId="{A5A8023C-79A5-421F-9F60-51EAD82C71C2}" srcOrd="0" destOrd="0" presId="urn:microsoft.com/office/officeart/2005/8/layout/bProcess4"/>
    <dgm:cxn modelId="{1D4A95FA-CBC5-4812-AF3B-60B32F209CC2}" type="presParOf" srcId="{D66D99F1-56FF-4984-9FE1-012FC83E6798}" destId="{D9C38028-8046-4616-8305-813CD2AB30B9}" srcOrd="1" destOrd="0" presId="urn:microsoft.com/office/officeart/2005/8/layout/bProcess4"/>
    <dgm:cxn modelId="{4B6D42B6-99EC-4AB3-A203-A560D279E720}" type="presParOf" srcId="{B62A3B58-0BF0-4F27-B25A-30FBD0D1B7AE}" destId="{22CF79C2-BF8B-44F7-86AD-707F859DD1D5}" srcOrd="11" destOrd="0" presId="urn:microsoft.com/office/officeart/2005/8/layout/bProcess4"/>
    <dgm:cxn modelId="{C285E886-AF57-4E22-B460-36A8743DE646}" type="presParOf" srcId="{B62A3B58-0BF0-4F27-B25A-30FBD0D1B7AE}" destId="{5653D2CF-1863-4536-955D-A9BF8DF29FAC}" srcOrd="12" destOrd="0" presId="urn:microsoft.com/office/officeart/2005/8/layout/bProcess4"/>
    <dgm:cxn modelId="{8C7C35D0-5D79-4020-8BA9-92A329981459}" type="presParOf" srcId="{5653D2CF-1863-4536-955D-A9BF8DF29FAC}" destId="{B67F3213-CEC3-414A-AE82-5B8CE8BBC6D3}" srcOrd="0" destOrd="0" presId="urn:microsoft.com/office/officeart/2005/8/layout/bProcess4"/>
    <dgm:cxn modelId="{0DA5B4DC-A90C-4DB0-92D1-763EC3D4AB05}" type="presParOf" srcId="{5653D2CF-1863-4536-955D-A9BF8DF29FAC}" destId="{F0C77634-7F97-43AF-B110-EFEBFE02B983}" srcOrd="1" destOrd="0" presId="urn:microsoft.com/office/officeart/2005/8/layout/bProcess4"/>
    <dgm:cxn modelId="{1D0D8833-FB19-44B1-88AD-215B26A8A2AC}" type="presParOf" srcId="{B62A3B58-0BF0-4F27-B25A-30FBD0D1B7AE}" destId="{D904683C-9802-41D2-B731-FEF41FE3E642}" srcOrd="13" destOrd="0" presId="urn:microsoft.com/office/officeart/2005/8/layout/bProcess4"/>
    <dgm:cxn modelId="{B76FD0FB-4C58-4805-B586-11790A046084}" type="presParOf" srcId="{B62A3B58-0BF0-4F27-B25A-30FBD0D1B7AE}" destId="{09F82B2E-578B-4916-A502-591CD8D57C6E}" srcOrd="14" destOrd="0" presId="urn:microsoft.com/office/officeart/2005/8/layout/bProcess4"/>
    <dgm:cxn modelId="{2C6B86D8-929C-4810-A572-01B9C1CCA254}" type="presParOf" srcId="{09F82B2E-578B-4916-A502-591CD8D57C6E}" destId="{F70F0825-68DD-464E-9119-E9735C372763}" srcOrd="0" destOrd="0" presId="urn:microsoft.com/office/officeart/2005/8/layout/bProcess4"/>
    <dgm:cxn modelId="{8ECB0EEA-E15A-4BCB-9089-13C8AE2B5180}" type="presParOf" srcId="{09F82B2E-578B-4916-A502-591CD8D57C6E}" destId="{DDBEBF14-EECB-46EF-9DCC-B49E61EE9E3F}" srcOrd="1" destOrd="0" presId="urn:microsoft.com/office/officeart/2005/8/layout/bProcess4"/>
    <dgm:cxn modelId="{8156A683-8AE1-4637-9275-FDE5DAA812D3}" type="presParOf" srcId="{B62A3B58-0BF0-4F27-B25A-30FBD0D1B7AE}" destId="{B8DD3D18-CC34-494D-B687-73B55DFD0B19}" srcOrd="15" destOrd="0" presId="urn:microsoft.com/office/officeart/2005/8/layout/bProcess4"/>
    <dgm:cxn modelId="{825822CC-B4DB-4125-AAC2-C18ADA9A4EB3}" type="presParOf" srcId="{B62A3B58-0BF0-4F27-B25A-30FBD0D1B7AE}" destId="{116C37BD-500A-4F61-960C-02BB02F2FF67}" srcOrd="16" destOrd="0" presId="urn:microsoft.com/office/officeart/2005/8/layout/bProcess4"/>
    <dgm:cxn modelId="{BAC54299-0317-4B1B-93F7-BADD01EC682B}" type="presParOf" srcId="{116C37BD-500A-4F61-960C-02BB02F2FF67}" destId="{5320C9B4-2C7B-40AC-8470-605B1C72EB6A}" srcOrd="0" destOrd="0" presId="urn:microsoft.com/office/officeart/2005/8/layout/bProcess4"/>
    <dgm:cxn modelId="{C97EA263-9B15-4E77-98C0-440F74504F13}" type="presParOf" srcId="{116C37BD-500A-4F61-960C-02BB02F2FF67}" destId="{0D2BF866-7B26-40A6-B6DB-51A4DDD9CD32}" srcOrd="1" destOrd="0" presId="urn:microsoft.com/office/officeart/2005/8/layout/b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/>
              <a:t>Школьная жизнь совета старшеклассников «Лидер»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500042"/>
            <a:ext cx="8077200" cy="2828374"/>
          </a:xfrm>
          <a:solidFill>
            <a:schemeClr val="bg1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4400" i="1" dirty="0" smtClean="0"/>
              <a:t>МБОУ «СОШ №2»</a:t>
            </a:r>
            <a:br>
              <a:rPr lang="ru-RU" sz="4400" i="1" dirty="0" smtClean="0"/>
            </a:br>
            <a:r>
              <a:rPr lang="ru-RU" sz="4400" i="1" dirty="0" smtClean="0"/>
              <a:t>г.Альметьевск РТ </a:t>
            </a:r>
            <a:endParaRPr lang="ru-RU" sz="4400" i="1" dirty="0"/>
          </a:p>
        </p:txBody>
      </p:sp>
    </p:spTree>
  </p:cSld>
  <p:clrMapOvr>
    <a:masterClrMapping/>
  </p:clrMapOvr>
  <p:transition spd="med" advTm="4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Посвящение в первоклассники. </a:t>
            </a:r>
            <a:endParaRPr lang="ru-RU" dirty="0"/>
          </a:p>
        </p:txBody>
      </p:sp>
      <p:pic>
        <p:nvPicPr>
          <p:cNvPr id="4" name="Содержимое 3" descr="посвящение в первоклассники. ПДД. 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71612"/>
            <a:ext cx="4438653" cy="3328990"/>
          </a:xfrm>
        </p:spPr>
      </p:pic>
      <p:pic>
        <p:nvPicPr>
          <p:cNvPr id="5" name="Рисунок 4" descr="посвящение в первоклассники. ПДД. 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571612"/>
            <a:ext cx="4476749" cy="3357562"/>
          </a:xfrm>
          <a:prstGeom prst="rect">
            <a:avLst/>
          </a:prstGeom>
        </p:spPr>
      </p:pic>
      <p:pic>
        <p:nvPicPr>
          <p:cNvPr id="6" name="Рисунок 5" descr="посвящение в первоклассники. ПДД. 0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4000504"/>
            <a:ext cx="3571900" cy="2678925"/>
          </a:xfrm>
          <a:prstGeom prst="rect">
            <a:avLst/>
          </a:prstGeom>
        </p:spPr>
      </p:pic>
    </p:spTree>
  </p:cSld>
  <p:clrMapOvr>
    <a:masterClrMapping/>
  </p:clrMapOvr>
  <p:transition spd="med" advTm="5000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ПДД</a:t>
            </a:r>
            <a:endParaRPr lang="ru-RU" dirty="0"/>
          </a:p>
        </p:txBody>
      </p:sp>
      <p:pic>
        <p:nvPicPr>
          <p:cNvPr id="4" name="Содержимое 3" descr="посвящение в первоклассники. ПДД. 0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43050"/>
            <a:ext cx="5024959" cy="3768719"/>
          </a:xfrm>
        </p:spPr>
      </p:pic>
      <p:pic>
        <p:nvPicPr>
          <p:cNvPr id="5" name="Рисунок 4" descr="посвящение в первоклассники. ПДД. 0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214686"/>
            <a:ext cx="4191029" cy="3143272"/>
          </a:xfrm>
          <a:prstGeom prst="rect">
            <a:avLst/>
          </a:prstGeom>
        </p:spPr>
      </p:pic>
    </p:spTree>
  </p:cSld>
  <p:clrMapOvr>
    <a:masterClrMapping/>
  </p:clrMapOvr>
  <p:transition spd="med" advTm="5000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 –наша жизнь </a:t>
            </a:r>
            <a:endParaRPr lang="ru-RU" dirty="0"/>
          </a:p>
        </p:txBody>
      </p:sp>
      <p:pic>
        <p:nvPicPr>
          <p:cNvPr id="4" name="Содержимое 3" descr="доверия, жизнь. пдн, спорт 0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71612"/>
            <a:ext cx="3977201" cy="2982901"/>
          </a:xfrm>
        </p:spPr>
      </p:pic>
      <p:pic>
        <p:nvPicPr>
          <p:cNvPr id="5" name="Рисунок 4" descr="доверия, жизнь. пдн, спорт 0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1571612"/>
            <a:ext cx="4476749" cy="3357562"/>
          </a:xfrm>
          <a:prstGeom prst="rect">
            <a:avLst/>
          </a:prstGeom>
        </p:spPr>
      </p:pic>
      <p:pic>
        <p:nvPicPr>
          <p:cNvPr id="6" name="Рисунок 5" descr="доверия, жизнь. пдн, спорт 0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3857604"/>
            <a:ext cx="4000528" cy="3000396"/>
          </a:xfrm>
          <a:prstGeom prst="rect">
            <a:avLst/>
          </a:prstGeom>
        </p:spPr>
      </p:pic>
    </p:spTree>
  </p:cSld>
  <p:clrMapOvr>
    <a:masterClrMapping/>
  </p:clrMapOvr>
  <p:transition spd="med" advTm="5000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Осенний бал</a:t>
            </a:r>
            <a:endParaRPr lang="ru-RU" dirty="0"/>
          </a:p>
        </p:txBody>
      </p:sp>
      <p:pic>
        <p:nvPicPr>
          <p:cNvPr id="4" name="Содержимое 3" descr="бегун, ОБЖ 06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571611"/>
            <a:ext cx="7048521" cy="5286389"/>
          </a:xfrm>
        </p:spPr>
      </p:pic>
    </p:spTree>
  </p:cSld>
  <p:clrMapOvr>
    <a:masterClrMapping/>
  </p:clrMapOvr>
  <p:transition spd="slow" advTm="5000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Конкурс «Школьная Звезда»</a:t>
            </a:r>
            <a:endParaRPr lang="ru-RU" dirty="0"/>
          </a:p>
        </p:txBody>
      </p:sp>
      <p:pic>
        <p:nvPicPr>
          <p:cNvPr id="4" name="Содержимое 3" descr="DSC_16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714488"/>
            <a:ext cx="3469481" cy="4840289"/>
          </a:xfrm>
        </p:spPr>
      </p:pic>
      <p:pic>
        <p:nvPicPr>
          <p:cNvPr id="5" name="Рисунок 4" descr="DSC_16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643050"/>
            <a:ext cx="3714758" cy="4953010"/>
          </a:xfrm>
          <a:prstGeom prst="rect">
            <a:avLst/>
          </a:prstGeom>
        </p:spPr>
      </p:pic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Экологические субботники</a:t>
            </a:r>
            <a:endParaRPr lang="ru-RU" dirty="0"/>
          </a:p>
        </p:txBody>
      </p:sp>
      <p:pic>
        <p:nvPicPr>
          <p:cNvPr id="4" name="Содержимое 3" descr="экология.нефтянники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9" y="1714490"/>
            <a:ext cx="4143403" cy="3107552"/>
          </a:xfrm>
        </p:spPr>
      </p:pic>
      <p:pic>
        <p:nvPicPr>
          <p:cNvPr id="5" name="Рисунок 4" descr="экология.нефтянники 0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3286124"/>
            <a:ext cx="4452937" cy="3339703"/>
          </a:xfrm>
          <a:prstGeom prst="rect">
            <a:avLst/>
          </a:prstGeom>
        </p:spPr>
      </p:pic>
    </p:spTree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</a:t>
            </a:r>
            <a:br>
              <a:rPr lang="ru-RU" dirty="0" smtClean="0"/>
            </a:br>
            <a:r>
              <a:rPr lang="ru-RU" dirty="0" smtClean="0"/>
              <a:t>за внимание!!!</a:t>
            </a:r>
            <a:endParaRPr lang="ru-RU" dirty="0"/>
          </a:p>
        </p:txBody>
      </p:sp>
      <p:pic>
        <p:nvPicPr>
          <p:cNvPr id="4" name="Содержимое 3" descr="img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ransition spd="slow" advTm="7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Принципы ученического самоуправления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785926"/>
          <a:ext cx="8229600" cy="4625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 advTm="5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Общие положения работы Совета старшеклассников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5191"/>
          <a:ext cx="8229600" cy="4625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 advTm="5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Цели Совета старшеклассников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5191"/>
          <a:ext cx="8229600" cy="4625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 advTm="5000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 Совета старшеклассников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 smtClean="0"/>
              <a:t>-      активное вовлечение каждого школьника в разнообразную деятельность, что является основным механизмом формирования личности;</a:t>
            </a:r>
          </a:p>
          <a:p>
            <a:r>
              <a:rPr lang="ru-RU" dirty="0" smtClean="0"/>
              <a:t>-     объединение членов  СС на основе общих программ, проектов, акций;</a:t>
            </a:r>
          </a:p>
          <a:p>
            <a:r>
              <a:rPr lang="ru-RU" dirty="0" smtClean="0"/>
              <a:t>-     обучение школьников элементам управленческой деятельности, что воспитывает ответственность и самостоятельность учащихся;</a:t>
            </a:r>
          </a:p>
          <a:p>
            <a:r>
              <a:rPr lang="ru-RU" dirty="0" smtClean="0"/>
              <a:t>-     оказание содействия членам СС в осуществлении контактов с детскими организациями  города;</a:t>
            </a:r>
          </a:p>
          <a:p>
            <a:r>
              <a:rPr lang="ru-RU" dirty="0" smtClean="0"/>
              <a:t>-     разработка и реализация программ для социально значимой деятельности подростков;</a:t>
            </a:r>
          </a:p>
          <a:p>
            <a:r>
              <a:rPr lang="ru-RU" dirty="0" smtClean="0"/>
              <a:t>-     развитие творческой индивидуальности учащихся и лидерских качеств;</a:t>
            </a:r>
          </a:p>
          <a:p>
            <a:r>
              <a:rPr lang="ru-RU" dirty="0" smtClean="0"/>
              <a:t>-     привлечение общественного внимания к проблемам детского самоуправления;</a:t>
            </a:r>
          </a:p>
          <a:p>
            <a:r>
              <a:rPr lang="ru-RU" dirty="0" smtClean="0"/>
              <a:t>-   защита прав учащихся.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5000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Взаимодействие старшеклассников МБОУ «СОШ № 2» с общественными центрами города</a:t>
            </a:r>
            <a:endParaRPr lang="ru-RU" sz="32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Школьные мероприятия .</a:t>
            </a:r>
            <a:br>
              <a:rPr lang="ru-RU" sz="2800" dirty="0" smtClean="0"/>
            </a:br>
            <a:r>
              <a:rPr lang="ru-RU" sz="2800" dirty="0" smtClean="0"/>
              <a:t>Конкурс рисунков на тему «КОРРУПЦИЯ»</a:t>
            </a:r>
            <a:endParaRPr lang="ru-RU" sz="3200" dirty="0"/>
          </a:p>
        </p:txBody>
      </p:sp>
      <p:pic>
        <p:nvPicPr>
          <p:cNvPr id="4" name="Содержимое 3" descr="рисунки коррупция.хлеб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785926"/>
            <a:ext cx="3086106" cy="4114808"/>
          </a:xfrm>
        </p:spPr>
      </p:pic>
      <p:pic>
        <p:nvPicPr>
          <p:cNvPr id="5" name="Рисунок 4" descr="рисунки коррупция.хлеб 0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1785926"/>
            <a:ext cx="5334005" cy="4000504"/>
          </a:xfrm>
          <a:prstGeom prst="rect">
            <a:avLst/>
          </a:prstGeom>
        </p:spPr>
      </p:pic>
    </p:spTree>
  </p:cSld>
  <p:clrMapOvr>
    <a:masterClrMapping/>
  </p:clrMapOvr>
  <p:transition spd="med" advTm="5000"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1 сентября </a:t>
            </a:r>
            <a:endParaRPr lang="ru-RU" sz="6600" dirty="0"/>
          </a:p>
        </p:txBody>
      </p:sp>
      <p:pic>
        <p:nvPicPr>
          <p:cNvPr id="4" name="Содержимое 3" descr="1 сентября 15 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428736"/>
            <a:ext cx="3634327" cy="2725745"/>
          </a:xfrm>
        </p:spPr>
      </p:pic>
      <p:pic>
        <p:nvPicPr>
          <p:cNvPr id="6" name="Рисунок 5" descr="1 сентября 15 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1500174"/>
            <a:ext cx="2952770" cy="2214578"/>
          </a:xfrm>
          <a:prstGeom prst="rect">
            <a:avLst/>
          </a:prstGeom>
        </p:spPr>
      </p:pic>
      <p:pic>
        <p:nvPicPr>
          <p:cNvPr id="7" name="Рисунок 6" descr="1 сентября 15 0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8653" y="2357430"/>
            <a:ext cx="2625347" cy="3500462"/>
          </a:xfrm>
          <a:prstGeom prst="rect">
            <a:avLst/>
          </a:prstGeom>
        </p:spPr>
      </p:pic>
      <p:pic>
        <p:nvPicPr>
          <p:cNvPr id="8" name="Рисунок 7" descr="1 сентября 15 0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3786190"/>
            <a:ext cx="3714776" cy="2786082"/>
          </a:xfrm>
          <a:prstGeom prst="rect">
            <a:avLst/>
          </a:prstGeom>
        </p:spPr>
      </p:pic>
      <p:pic>
        <p:nvPicPr>
          <p:cNvPr id="9" name="Рисунок 8" descr="1 сентября 15 0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0496" y="3500438"/>
            <a:ext cx="2357436" cy="3143248"/>
          </a:xfrm>
          <a:prstGeom prst="rect">
            <a:avLst/>
          </a:prstGeom>
        </p:spPr>
      </p:pic>
    </p:spTree>
  </p:cSld>
  <p:clrMapOvr>
    <a:masterClrMapping/>
  </p:clrMapOvr>
  <p:transition spd="med" advTm="5000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учителя !</a:t>
            </a:r>
            <a:endParaRPr lang="ru-RU" dirty="0"/>
          </a:p>
        </p:txBody>
      </p:sp>
      <p:pic>
        <p:nvPicPr>
          <p:cNvPr id="4" name="Содержимое 3" descr="день учителя самоуправление 0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500175"/>
            <a:ext cx="3238523" cy="2428892"/>
          </a:xfrm>
        </p:spPr>
      </p:pic>
      <p:pic>
        <p:nvPicPr>
          <p:cNvPr id="5" name="Рисунок 4" descr="день учителя самоуправление 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1571612"/>
            <a:ext cx="3619525" cy="2714644"/>
          </a:xfrm>
          <a:prstGeom prst="rect">
            <a:avLst/>
          </a:prstGeom>
        </p:spPr>
      </p:pic>
      <p:pic>
        <p:nvPicPr>
          <p:cNvPr id="7" name="Рисунок 6" descr="день учителя самоуправление 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3714752"/>
            <a:ext cx="3809993" cy="2857495"/>
          </a:xfrm>
          <a:prstGeom prst="rect">
            <a:avLst/>
          </a:prstGeom>
        </p:spPr>
      </p:pic>
      <p:pic>
        <p:nvPicPr>
          <p:cNvPr id="9" name="Рисунок 8" descr="день учителя самоуправление 0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32" y="4214818"/>
            <a:ext cx="3238491" cy="2428868"/>
          </a:xfrm>
          <a:prstGeom prst="rect">
            <a:avLst/>
          </a:prstGeom>
        </p:spPr>
      </p:pic>
    </p:spTree>
  </p:cSld>
  <p:clrMapOvr>
    <a:masterClrMapping/>
  </p:clrMapOvr>
  <p:transition spd="med" advTm="5000">
    <p:cover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103</TotalTime>
  <Words>189</Words>
  <PresentationFormat>Экран (4:3)</PresentationFormat>
  <Paragraphs>46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Модульная</vt:lpstr>
      <vt:lpstr>Школьная жизнь совета старшеклассников «Лидер»</vt:lpstr>
      <vt:lpstr>Принципы ученического самоуправления</vt:lpstr>
      <vt:lpstr>Общие положения работы Совета старшеклассников</vt:lpstr>
      <vt:lpstr>Цели Совета старшеклассников</vt:lpstr>
      <vt:lpstr>Задачи Совета старшеклассников</vt:lpstr>
      <vt:lpstr>Взаимодействие старшеклассников МБОУ «СОШ № 2» с общественными центрами города</vt:lpstr>
      <vt:lpstr>Школьные мероприятия . Конкурс рисунков на тему «КОРРУПЦИЯ»</vt:lpstr>
      <vt:lpstr>1 сентября </vt:lpstr>
      <vt:lpstr>День учителя !</vt:lpstr>
      <vt:lpstr>Посвящение в первоклассники. </vt:lpstr>
      <vt:lpstr>ПДД</vt:lpstr>
      <vt:lpstr>Спорт –наша жизнь </vt:lpstr>
      <vt:lpstr>Осенний бал</vt:lpstr>
      <vt:lpstr>Конкурс «Школьная Звезда»</vt:lpstr>
      <vt:lpstr>Экологические субботники</vt:lpstr>
      <vt:lpstr>СПАСИБО 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жизнь совета старшеклассников «Лидер»</dc:title>
  <cp:lastModifiedBy>Admin</cp:lastModifiedBy>
  <cp:revision>16</cp:revision>
  <dcterms:modified xsi:type="dcterms:W3CDTF">2015-11-24T14:56:34Z</dcterms:modified>
</cp:coreProperties>
</file>